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notesMasterIdLst>
    <p:notesMasterId r:id="rId83"/>
  </p:notesMasterIdLst>
  <p:sldIdLst>
    <p:sldId id="256" r:id="rId3"/>
    <p:sldId id="263" r:id="rId4"/>
    <p:sldId id="264" r:id="rId5"/>
    <p:sldId id="265" r:id="rId6"/>
    <p:sldId id="266" r:id="rId7"/>
    <p:sldId id="267" r:id="rId8"/>
    <p:sldId id="268" r:id="rId9"/>
    <p:sldId id="269" r:id="rId10"/>
    <p:sldId id="270" r:id="rId11"/>
    <p:sldId id="271" r:id="rId12"/>
    <p:sldId id="272"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 id="325" r:id="rId35"/>
    <p:sldId id="326" r:id="rId36"/>
    <p:sldId id="327" r:id="rId37"/>
    <p:sldId id="328" r:id="rId38"/>
    <p:sldId id="329" r:id="rId39"/>
    <p:sldId id="330" r:id="rId40"/>
    <p:sldId id="331" r:id="rId41"/>
    <p:sldId id="332" r:id="rId42"/>
    <p:sldId id="333" r:id="rId43"/>
    <p:sldId id="334" r:id="rId44"/>
    <p:sldId id="281" r:id="rId45"/>
    <p:sldId id="291" r:id="rId46"/>
    <p:sldId id="290" r:id="rId47"/>
    <p:sldId id="289" r:id="rId48"/>
    <p:sldId id="288" r:id="rId49"/>
    <p:sldId id="287" r:id="rId50"/>
    <p:sldId id="286" r:id="rId51"/>
    <p:sldId id="285" r:id="rId52"/>
    <p:sldId id="284" r:id="rId53"/>
    <p:sldId id="350" r:id="rId54"/>
    <p:sldId id="283" r:id="rId55"/>
    <p:sldId id="303" r:id="rId56"/>
    <p:sldId id="302" r:id="rId57"/>
    <p:sldId id="301" r:id="rId58"/>
    <p:sldId id="300" r:id="rId59"/>
    <p:sldId id="299" r:id="rId60"/>
    <p:sldId id="298" r:id="rId61"/>
    <p:sldId id="297" r:id="rId62"/>
    <p:sldId id="296" r:id="rId63"/>
    <p:sldId id="295" r:id="rId64"/>
    <p:sldId id="294" r:id="rId65"/>
    <p:sldId id="293" r:id="rId66"/>
    <p:sldId id="292" r:id="rId67"/>
    <p:sldId id="336" r:id="rId68"/>
    <p:sldId id="337" r:id="rId69"/>
    <p:sldId id="338" r:id="rId70"/>
    <p:sldId id="339" r:id="rId71"/>
    <p:sldId id="340" r:id="rId72"/>
    <p:sldId id="341" r:id="rId73"/>
    <p:sldId id="342" r:id="rId74"/>
    <p:sldId id="343" r:id="rId75"/>
    <p:sldId id="344" r:id="rId76"/>
    <p:sldId id="345" r:id="rId77"/>
    <p:sldId id="346" r:id="rId78"/>
    <p:sldId id="347" r:id="rId79"/>
    <p:sldId id="348" r:id="rId80"/>
    <p:sldId id="349" r:id="rId81"/>
    <p:sldId id="257" r:id="rId82"/>
  </p:sldIdLst>
  <p:sldSz cx="9144000" cy="6119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4"/>
    <p:restoredTop sz="94680"/>
  </p:normalViewPr>
  <p:slideViewPr>
    <p:cSldViewPr snapToGrid="0" snapToObjects="1">
      <p:cViewPr varScale="1">
        <p:scale>
          <a:sx n="121" d="100"/>
          <a:sy n="121" d="100"/>
        </p:scale>
        <p:origin x="3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A76548-216E-4735-B1E0-B0D35512C08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it-IT"/>
        </a:p>
      </dgm:t>
    </dgm:pt>
    <dgm:pt modelId="{67E9A6E0-5729-4285-B3D5-B59461C0F04C}">
      <dgm:prSet phldrT="[Testo]"/>
      <dgm:spPr/>
      <dgm:t>
        <a:bodyPr/>
        <a:lstStyle/>
        <a:p>
          <a:r>
            <a:rPr lang="it-IT" b="0" i="0" u="none" strike="noStrike" baseline="0" dirty="0">
              <a:solidFill>
                <a:srgbClr val="000000"/>
              </a:solidFill>
              <a:latin typeface="+mn-lt"/>
              <a:ea typeface="Roboto" panose="02000000000000000000" pitchFamily="2" charset="0"/>
              <a:cs typeface="Roboto" panose="02000000000000000000" pitchFamily="2" charset="0"/>
            </a:rPr>
            <a:t>I </a:t>
          </a:r>
          <a:r>
            <a:rPr lang="it-IT" b="0" i="1" u="none" strike="noStrike" baseline="0" dirty="0">
              <a:solidFill>
                <a:srgbClr val="000000"/>
              </a:solidFill>
              <a:latin typeface="+mn-lt"/>
              <a:ea typeface="Roboto" panose="02000000000000000000" pitchFamily="2" charset="0"/>
              <a:cs typeface="Roboto" panose="02000000000000000000" pitchFamily="2" charset="0"/>
            </a:rPr>
            <a:t>cookie </a:t>
          </a:r>
          <a:r>
            <a:rPr lang="it-IT" b="0" i="0" u="none" strike="noStrike" baseline="0" dirty="0">
              <a:solidFill>
                <a:srgbClr val="000000"/>
              </a:solidFill>
              <a:latin typeface="+mn-lt"/>
              <a:ea typeface="Roboto" panose="02000000000000000000" pitchFamily="2" charset="0"/>
              <a:cs typeface="Roboto" panose="02000000000000000000" pitchFamily="2" charset="0"/>
            </a:rPr>
            <a:t>sono di regola stringhe di testo che i siti </a:t>
          </a:r>
          <a:r>
            <a:rPr lang="it-IT" b="0" i="1" u="none" strike="noStrike" baseline="0" dirty="0">
              <a:solidFill>
                <a:srgbClr val="000000"/>
              </a:solidFill>
              <a:latin typeface="+mn-lt"/>
              <a:ea typeface="Roboto" panose="02000000000000000000" pitchFamily="2" charset="0"/>
              <a:cs typeface="Roboto" panose="02000000000000000000" pitchFamily="2" charset="0"/>
            </a:rPr>
            <a:t>web </a:t>
          </a:r>
          <a:r>
            <a:rPr lang="it-IT" b="0" i="0" u="none" strike="noStrike" baseline="0" dirty="0">
              <a:solidFill>
                <a:srgbClr val="000000"/>
              </a:solidFill>
              <a:latin typeface="+mn-lt"/>
              <a:ea typeface="Roboto" panose="02000000000000000000" pitchFamily="2" charset="0"/>
              <a:cs typeface="Roboto" panose="02000000000000000000" pitchFamily="2" charset="0"/>
            </a:rPr>
            <a:t>posizionano e archiviano all’interno di un dispositivo terminale nella disponibilità dell’utente </a:t>
          </a:r>
          <a:endParaRPr lang="it-IT" dirty="0">
            <a:latin typeface="+mn-lt"/>
          </a:endParaRPr>
        </a:p>
      </dgm:t>
    </dgm:pt>
    <dgm:pt modelId="{9C544FF9-A6B2-409E-8287-80A28A38B446}" type="parTrans" cxnId="{2362F8E8-6FBE-4222-8A8E-53D1EE482CCC}">
      <dgm:prSet/>
      <dgm:spPr/>
      <dgm:t>
        <a:bodyPr/>
        <a:lstStyle/>
        <a:p>
          <a:endParaRPr lang="it-IT"/>
        </a:p>
      </dgm:t>
    </dgm:pt>
    <dgm:pt modelId="{FECF877E-388C-41CD-AD94-C05C71DC6D6A}" type="sibTrans" cxnId="{2362F8E8-6FBE-4222-8A8E-53D1EE482CCC}">
      <dgm:prSet/>
      <dgm:spPr/>
      <dgm:t>
        <a:bodyPr/>
        <a:lstStyle/>
        <a:p>
          <a:endParaRPr lang="it-IT"/>
        </a:p>
      </dgm:t>
    </dgm:pt>
    <dgm:pt modelId="{F0091B2D-736C-4114-932B-E23AE6A43BF0}">
      <dgm:prSet phldrT="[Testo]"/>
      <dgm:spPr/>
      <dgm:t>
        <a:bodyPr/>
        <a:lstStyle/>
        <a:p>
          <a:r>
            <a:rPr lang="it-IT" dirty="0">
              <a:latin typeface="+mn-lt"/>
            </a:rPr>
            <a:t>Prima parte</a:t>
          </a:r>
        </a:p>
        <a:p>
          <a:r>
            <a:rPr lang="it-IT" dirty="0">
              <a:latin typeface="+mn-lt"/>
            </a:rPr>
            <a:t>(Installati direttamente dai publisher)</a:t>
          </a:r>
        </a:p>
      </dgm:t>
    </dgm:pt>
    <dgm:pt modelId="{AD584BE2-7EE6-42BB-9EC1-866D7F6F2C2A}" type="parTrans" cxnId="{A4ECFD9C-E808-4CC2-9A70-8B4A78E2FDBA}">
      <dgm:prSet/>
      <dgm:spPr/>
      <dgm:t>
        <a:bodyPr/>
        <a:lstStyle/>
        <a:p>
          <a:endParaRPr lang="it-IT"/>
        </a:p>
      </dgm:t>
    </dgm:pt>
    <dgm:pt modelId="{2184F878-3534-45CB-A565-DCBDC7FF039D}" type="sibTrans" cxnId="{A4ECFD9C-E808-4CC2-9A70-8B4A78E2FDBA}">
      <dgm:prSet/>
      <dgm:spPr/>
      <dgm:t>
        <a:bodyPr/>
        <a:lstStyle/>
        <a:p>
          <a:endParaRPr lang="it-IT"/>
        </a:p>
      </dgm:t>
    </dgm:pt>
    <dgm:pt modelId="{A7E6BFC3-162D-4780-8C6C-6967377E3C07}">
      <dgm:prSet phldrT="[Testo]"/>
      <dgm:spPr/>
      <dgm:t>
        <a:bodyPr/>
        <a:lstStyle/>
        <a:p>
          <a:r>
            <a:rPr lang="it-IT" dirty="0">
              <a:latin typeface="+mn-lt"/>
            </a:rPr>
            <a:t>Terza parte</a:t>
          </a:r>
        </a:p>
        <a:p>
          <a:r>
            <a:rPr lang="it-IT" dirty="0">
              <a:latin typeface="+mn-lt"/>
            </a:rPr>
            <a:t>(installati da siti o web server diversi)</a:t>
          </a:r>
        </a:p>
      </dgm:t>
    </dgm:pt>
    <dgm:pt modelId="{2A900C4C-9C97-4441-ACD8-ABE3F172B90B}" type="parTrans" cxnId="{025C16B6-534D-4134-8C41-514E083961AD}">
      <dgm:prSet/>
      <dgm:spPr/>
      <dgm:t>
        <a:bodyPr/>
        <a:lstStyle/>
        <a:p>
          <a:endParaRPr lang="it-IT"/>
        </a:p>
      </dgm:t>
    </dgm:pt>
    <dgm:pt modelId="{C9BF8AE9-C75D-487D-BF2B-616A261A5EF8}" type="sibTrans" cxnId="{025C16B6-534D-4134-8C41-514E083961AD}">
      <dgm:prSet/>
      <dgm:spPr/>
      <dgm:t>
        <a:bodyPr/>
        <a:lstStyle/>
        <a:p>
          <a:endParaRPr lang="it-IT"/>
        </a:p>
      </dgm:t>
    </dgm:pt>
    <dgm:pt modelId="{0FE9293B-0393-4C6E-B28E-64CA82E360B7}" type="pres">
      <dgm:prSet presAssocID="{D4A76548-216E-4735-B1E0-B0D35512C083}" presName="hierChild1" presStyleCnt="0">
        <dgm:presLayoutVars>
          <dgm:chPref val="1"/>
          <dgm:dir/>
          <dgm:animOne val="branch"/>
          <dgm:animLvl val="lvl"/>
          <dgm:resizeHandles/>
        </dgm:presLayoutVars>
      </dgm:prSet>
      <dgm:spPr/>
    </dgm:pt>
    <dgm:pt modelId="{94981792-9BB1-41C9-AF2E-22D38C649A4A}" type="pres">
      <dgm:prSet presAssocID="{67E9A6E0-5729-4285-B3D5-B59461C0F04C}" presName="hierRoot1" presStyleCnt="0"/>
      <dgm:spPr/>
    </dgm:pt>
    <dgm:pt modelId="{89169230-3BEB-4EE8-A0BF-C0802823C5A6}" type="pres">
      <dgm:prSet presAssocID="{67E9A6E0-5729-4285-B3D5-B59461C0F04C}" presName="composite" presStyleCnt="0"/>
      <dgm:spPr/>
    </dgm:pt>
    <dgm:pt modelId="{6D9B69F1-BE72-4CD4-92B9-44EE77AB8857}" type="pres">
      <dgm:prSet presAssocID="{67E9A6E0-5729-4285-B3D5-B59461C0F04C}" presName="background" presStyleLbl="node0" presStyleIdx="0" presStyleCnt="1"/>
      <dgm:spPr/>
    </dgm:pt>
    <dgm:pt modelId="{9AF3AEC4-64AD-4E7D-A479-CC6D616B5072}" type="pres">
      <dgm:prSet presAssocID="{67E9A6E0-5729-4285-B3D5-B59461C0F04C}" presName="text" presStyleLbl="fgAcc0" presStyleIdx="0" presStyleCnt="1">
        <dgm:presLayoutVars>
          <dgm:chPref val="3"/>
        </dgm:presLayoutVars>
      </dgm:prSet>
      <dgm:spPr/>
    </dgm:pt>
    <dgm:pt modelId="{ECCF99FC-ACFB-48FE-93FB-6026BF4C60B5}" type="pres">
      <dgm:prSet presAssocID="{67E9A6E0-5729-4285-B3D5-B59461C0F04C}" presName="hierChild2" presStyleCnt="0"/>
      <dgm:spPr/>
    </dgm:pt>
    <dgm:pt modelId="{515CD1AD-B267-4B60-A750-460445052AA8}" type="pres">
      <dgm:prSet presAssocID="{AD584BE2-7EE6-42BB-9EC1-866D7F6F2C2A}" presName="Name10" presStyleLbl="parChTrans1D2" presStyleIdx="0" presStyleCnt="2"/>
      <dgm:spPr/>
    </dgm:pt>
    <dgm:pt modelId="{0851375B-5FF2-494C-B4C1-60072AA86EE1}" type="pres">
      <dgm:prSet presAssocID="{F0091B2D-736C-4114-932B-E23AE6A43BF0}" presName="hierRoot2" presStyleCnt="0"/>
      <dgm:spPr/>
    </dgm:pt>
    <dgm:pt modelId="{2EAE21FD-AD8E-4E96-970A-3C509C5D7C62}" type="pres">
      <dgm:prSet presAssocID="{F0091B2D-736C-4114-932B-E23AE6A43BF0}" presName="composite2" presStyleCnt="0"/>
      <dgm:spPr/>
    </dgm:pt>
    <dgm:pt modelId="{02BE147E-7F2F-49B7-B03B-28A9E4E85D51}" type="pres">
      <dgm:prSet presAssocID="{F0091B2D-736C-4114-932B-E23AE6A43BF0}" presName="background2" presStyleLbl="node2" presStyleIdx="0" presStyleCnt="2"/>
      <dgm:spPr/>
    </dgm:pt>
    <dgm:pt modelId="{815377F7-F791-47B7-8348-79649454DE03}" type="pres">
      <dgm:prSet presAssocID="{F0091B2D-736C-4114-932B-E23AE6A43BF0}" presName="text2" presStyleLbl="fgAcc2" presStyleIdx="0" presStyleCnt="2">
        <dgm:presLayoutVars>
          <dgm:chPref val="3"/>
        </dgm:presLayoutVars>
      </dgm:prSet>
      <dgm:spPr/>
    </dgm:pt>
    <dgm:pt modelId="{F3982F7D-E761-4AA9-BECD-90B344F7EB57}" type="pres">
      <dgm:prSet presAssocID="{F0091B2D-736C-4114-932B-E23AE6A43BF0}" presName="hierChild3" presStyleCnt="0"/>
      <dgm:spPr/>
    </dgm:pt>
    <dgm:pt modelId="{78014232-C83E-4523-94E3-2AD666928FAD}" type="pres">
      <dgm:prSet presAssocID="{2A900C4C-9C97-4441-ACD8-ABE3F172B90B}" presName="Name10" presStyleLbl="parChTrans1D2" presStyleIdx="1" presStyleCnt="2"/>
      <dgm:spPr/>
    </dgm:pt>
    <dgm:pt modelId="{4F930AB1-64BD-4E33-8382-BDB230274644}" type="pres">
      <dgm:prSet presAssocID="{A7E6BFC3-162D-4780-8C6C-6967377E3C07}" presName="hierRoot2" presStyleCnt="0"/>
      <dgm:spPr/>
    </dgm:pt>
    <dgm:pt modelId="{A5577CE2-C420-487B-A0B3-C91B44AAB790}" type="pres">
      <dgm:prSet presAssocID="{A7E6BFC3-162D-4780-8C6C-6967377E3C07}" presName="composite2" presStyleCnt="0"/>
      <dgm:spPr/>
    </dgm:pt>
    <dgm:pt modelId="{3F78FD4C-89EE-4E5C-B154-C43D2CA64CCE}" type="pres">
      <dgm:prSet presAssocID="{A7E6BFC3-162D-4780-8C6C-6967377E3C07}" presName="background2" presStyleLbl="node2" presStyleIdx="1" presStyleCnt="2"/>
      <dgm:spPr/>
    </dgm:pt>
    <dgm:pt modelId="{0FDC0127-21AF-4660-ADD5-D780ED555F17}" type="pres">
      <dgm:prSet presAssocID="{A7E6BFC3-162D-4780-8C6C-6967377E3C07}" presName="text2" presStyleLbl="fgAcc2" presStyleIdx="1" presStyleCnt="2">
        <dgm:presLayoutVars>
          <dgm:chPref val="3"/>
        </dgm:presLayoutVars>
      </dgm:prSet>
      <dgm:spPr/>
    </dgm:pt>
    <dgm:pt modelId="{C4B684B7-6903-40CA-A877-95AE227D6939}" type="pres">
      <dgm:prSet presAssocID="{A7E6BFC3-162D-4780-8C6C-6967377E3C07}" presName="hierChild3" presStyleCnt="0"/>
      <dgm:spPr/>
    </dgm:pt>
  </dgm:ptLst>
  <dgm:cxnLst>
    <dgm:cxn modelId="{7735AE17-DD1D-464B-BCAE-D6F5FE8E3716}" type="presOf" srcId="{2A900C4C-9C97-4441-ACD8-ABE3F172B90B}" destId="{78014232-C83E-4523-94E3-2AD666928FAD}" srcOrd="0" destOrd="0" presId="urn:microsoft.com/office/officeart/2005/8/layout/hierarchy1"/>
    <dgm:cxn modelId="{6C8CB33B-373A-4150-AF9D-2CF592ED1459}" type="presOf" srcId="{67E9A6E0-5729-4285-B3D5-B59461C0F04C}" destId="{9AF3AEC4-64AD-4E7D-A479-CC6D616B5072}" srcOrd="0" destOrd="0" presId="urn:microsoft.com/office/officeart/2005/8/layout/hierarchy1"/>
    <dgm:cxn modelId="{3F1E798B-76B1-4815-8F84-38E9FE7508F6}" type="presOf" srcId="{F0091B2D-736C-4114-932B-E23AE6A43BF0}" destId="{815377F7-F791-47B7-8348-79649454DE03}" srcOrd="0" destOrd="0" presId="urn:microsoft.com/office/officeart/2005/8/layout/hierarchy1"/>
    <dgm:cxn modelId="{003C6E90-4F99-4CEF-9265-50083802EAA4}" type="presOf" srcId="{AD584BE2-7EE6-42BB-9EC1-866D7F6F2C2A}" destId="{515CD1AD-B267-4B60-A750-460445052AA8}" srcOrd="0" destOrd="0" presId="urn:microsoft.com/office/officeart/2005/8/layout/hierarchy1"/>
    <dgm:cxn modelId="{A4ECFD9C-E808-4CC2-9A70-8B4A78E2FDBA}" srcId="{67E9A6E0-5729-4285-B3D5-B59461C0F04C}" destId="{F0091B2D-736C-4114-932B-E23AE6A43BF0}" srcOrd="0" destOrd="0" parTransId="{AD584BE2-7EE6-42BB-9EC1-866D7F6F2C2A}" sibTransId="{2184F878-3534-45CB-A565-DCBDC7FF039D}"/>
    <dgm:cxn modelId="{025C16B6-534D-4134-8C41-514E083961AD}" srcId="{67E9A6E0-5729-4285-B3D5-B59461C0F04C}" destId="{A7E6BFC3-162D-4780-8C6C-6967377E3C07}" srcOrd="1" destOrd="0" parTransId="{2A900C4C-9C97-4441-ACD8-ABE3F172B90B}" sibTransId="{C9BF8AE9-C75D-487D-BF2B-616A261A5EF8}"/>
    <dgm:cxn modelId="{98B67BD5-8790-47D4-967C-AD1B5DF597F9}" type="presOf" srcId="{A7E6BFC3-162D-4780-8C6C-6967377E3C07}" destId="{0FDC0127-21AF-4660-ADD5-D780ED555F17}" srcOrd="0" destOrd="0" presId="urn:microsoft.com/office/officeart/2005/8/layout/hierarchy1"/>
    <dgm:cxn modelId="{B21A2ED6-591F-4E1A-B250-0F56F885A17D}" type="presOf" srcId="{D4A76548-216E-4735-B1E0-B0D35512C083}" destId="{0FE9293B-0393-4C6E-B28E-64CA82E360B7}" srcOrd="0" destOrd="0" presId="urn:microsoft.com/office/officeart/2005/8/layout/hierarchy1"/>
    <dgm:cxn modelId="{2362F8E8-6FBE-4222-8A8E-53D1EE482CCC}" srcId="{D4A76548-216E-4735-B1E0-B0D35512C083}" destId="{67E9A6E0-5729-4285-B3D5-B59461C0F04C}" srcOrd="0" destOrd="0" parTransId="{9C544FF9-A6B2-409E-8287-80A28A38B446}" sibTransId="{FECF877E-388C-41CD-AD94-C05C71DC6D6A}"/>
    <dgm:cxn modelId="{95AE9EFD-1CED-4281-87E8-AF813E2927D6}" type="presParOf" srcId="{0FE9293B-0393-4C6E-B28E-64CA82E360B7}" destId="{94981792-9BB1-41C9-AF2E-22D38C649A4A}" srcOrd="0" destOrd="0" presId="urn:microsoft.com/office/officeart/2005/8/layout/hierarchy1"/>
    <dgm:cxn modelId="{34CA7B29-1ACA-4C60-AC1A-CCC3A5E85DDD}" type="presParOf" srcId="{94981792-9BB1-41C9-AF2E-22D38C649A4A}" destId="{89169230-3BEB-4EE8-A0BF-C0802823C5A6}" srcOrd="0" destOrd="0" presId="urn:microsoft.com/office/officeart/2005/8/layout/hierarchy1"/>
    <dgm:cxn modelId="{AB15B5CD-3EF9-46B4-A4DD-D52B1DD8F246}" type="presParOf" srcId="{89169230-3BEB-4EE8-A0BF-C0802823C5A6}" destId="{6D9B69F1-BE72-4CD4-92B9-44EE77AB8857}" srcOrd="0" destOrd="0" presId="urn:microsoft.com/office/officeart/2005/8/layout/hierarchy1"/>
    <dgm:cxn modelId="{10AB190B-8EEA-4FAF-8CE6-DDBF1602C74A}" type="presParOf" srcId="{89169230-3BEB-4EE8-A0BF-C0802823C5A6}" destId="{9AF3AEC4-64AD-4E7D-A479-CC6D616B5072}" srcOrd="1" destOrd="0" presId="urn:microsoft.com/office/officeart/2005/8/layout/hierarchy1"/>
    <dgm:cxn modelId="{3475C3F6-6DA8-4AD3-A594-D4BFE28549CE}" type="presParOf" srcId="{94981792-9BB1-41C9-AF2E-22D38C649A4A}" destId="{ECCF99FC-ACFB-48FE-93FB-6026BF4C60B5}" srcOrd="1" destOrd="0" presId="urn:microsoft.com/office/officeart/2005/8/layout/hierarchy1"/>
    <dgm:cxn modelId="{B1A95C5F-814E-4142-AB89-ECF2978BE4C9}" type="presParOf" srcId="{ECCF99FC-ACFB-48FE-93FB-6026BF4C60B5}" destId="{515CD1AD-B267-4B60-A750-460445052AA8}" srcOrd="0" destOrd="0" presId="urn:microsoft.com/office/officeart/2005/8/layout/hierarchy1"/>
    <dgm:cxn modelId="{9B3B9E94-3D11-47A7-894B-4E3A111C98D9}" type="presParOf" srcId="{ECCF99FC-ACFB-48FE-93FB-6026BF4C60B5}" destId="{0851375B-5FF2-494C-B4C1-60072AA86EE1}" srcOrd="1" destOrd="0" presId="urn:microsoft.com/office/officeart/2005/8/layout/hierarchy1"/>
    <dgm:cxn modelId="{AF4A3951-AA29-44DB-B214-9EBAF38EF1F2}" type="presParOf" srcId="{0851375B-5FF2-494C-B4C1-60072AA86EE1}" destId="{2EAE21FD-AD8E-4E96-970A-3C509C5D7C62}" srcOrd="0" destOrd="0" presId="urn:microsoft.com/office/officeart/2005/8/layout/hierarchy1"/>
    <dgm:cxn modelId="{2DB6F5DE-A361-41C5-B844-8F0DD81989CD}" type="presParOf" srcId="{2EAE21FD-AD8E-4E96-970A-3C509C5D7C62}" destId="{02BE147E-7F2F-49B7-B03B-28A9E4E85D51}" srcOrd="0" destOrd="0" presId="urn:microsoft.com/office/officeart/2005/8/layout/hierarchy1"/>
    <dgm:cxn modelId="{3772CEF8-AC25-45EB-BDD6-724E7A7B0729}" type="presParOf" srcId="{2EAE21FD-AD8E-4E96-970A-3C509C5D7C62}" destId="{815377F7-F791-47B7-8348-79649454DE03}" srcOrd="1" destOrd="0" presId="urn:microsoft.com/office/officeart/2005/8/layout/hierarchy1"/>
    <dgm:cxn modelId="{D7CB90DD-A338-4018-8042-51A0BE897285}" type="presParOf" srcId="{0851375B-5FF2-494C-B4C1-60072AA86EE1}" destId="{F3982F7D-E761-4AA9-BECD-90B344F7EB57}" srcOrd="1" destOrd="0" presId="urn:microsoft.com/office/officeart/2005/8/layout/hierarchy1"/>
    <dgm:cxn modelId="{1B0638AE-DC7C-4D1A-8DA2-F0197421FE49}" type="presParOf" srcId="{ECCF99FC-ACFB-48FE-93FB-6026BF4C60B5}" destId="{78014232-C83E-4523-94E3-2AD666928FAD}" srcOrd="2" destOrd="0" presId="urn:microsoft.com/office/officeart/2005/8/layout/hierarchy1"/>
    <dgm:cxn modelId="{6FEF555B-BE11-4A65-A6D0-590035F9AB44}" type="presParOf" srcId="{ECCF99FC-ACFB-48FE-93FB-6026BF4C60B5}" destId="{4F930AB1-64BD-4E33-8382-BDB230274644}" srcOrd="3" destOrd="0" presId="urn:microsoft.com/office/officeart/2005/8/layout/hierarchy1"/>
    <dgm:cxn modelId="{C1D55BB2-7E7F-46BC-9BDC-F25B79B07276}" type="presParOf" srcId="{4F930AB1-64BD-4E33-8382-BDB230274644}" destId="{A5577CE2-C420-487B-A0B3-C91B44AAB790}" srcOrd="0" destOrd="0" presId="urn:microsoft.com/office/officeart/2005/8/layout/hierarchy1"/>
    <dgm:cxn modelId="{7BBE0B06-8EE7-471D-A8F1-427914E56ACF}" type="presParOf" srcId="{A5577CE2-C420-487B-A0B3-C91B44AAB790}" destId="{3F78FD4C-89EE-4E5C-B154-C43D2CA64CCE}" srcOrd="0" destOrd="0" presId="urn:microsoft.com/office/officeart/2005/8/layout/hierarchy1"/>
    <dgm:cxn modelId="{53957B22-3628-49F5-84AB-DB077BD9BD3D}" type="presParOf" srcId="{A5577CE2-C420-487B-A0B3-C91B44AAB790}" destId="{0FDC0127-21AF-4660-ADD5-D780ED555F17}" srcOrd="1" destOrd="0" presId="urn:microsoft.com/office/officeart/2005/8/layout/hierarchy1"/>
    <dgm:cxn modelId="{5527374F-676E-4039-8A18-E2FBC27840AA}" type="presParOf" srcId="{4F930AB1-64BD-4E33-8382-BDB230274644}" destId="{C4B684B7-6903-40CA-A877-95AE227D6939}"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A76548-216E-4735-B1E0-B0D35512C08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it-IT"/>
        </a:p>
      </dgm:t>
    </dgm:pt>
    <dgm:pt modelId="{67E9A6E0-5729-4285-B3D5-B59461C0F04C}">
      <dgm:prSet phldrT="[Testo]" custT="1"/>
      <dgm:spPr/>
      <dgm:t>
        <a:bodyPr/>
        <a:lstStyle/>
        <a:p>
          <a:r>
            <a:rPr lang="it-IT" sz="1000" b="0" i="0" u="none" strike="noStrike" baseline="0" dirty="0">
              <a:solidFill>
                <a:srgbClr val="000000"/>
              </a:solidFill>
              <a:latin typeface="+mn-lt"/>
              <a:ea typeface="Roboto" panose="02000000000000000000" pitchFamily="2" charset="0"/>
              <a:cs typeface="Roboto" panose="02000000000000000000" pitchFamily="2" charset="0"/>
            </a:rPr>
            <a:t>I </a:t>
          </a:r>
          <a:r>
            <a:rPr lang="it-IT" sz="1000" b="0" i="1" u="none" strike="noStrike" baseline="0" dirty="0">
              <a:solidFill>
                <a:srgbClr val="000000"/>
              </a:solidFill>
              <a:latin typeface="+mn-lt"/>
              <a:ea typeface="Roboto" panose="02000000000000000000" pitchFamily="2" charset="0"/>
              <a:cs typeface="Roboto" panose="02000000000000000000" pitchFamily="2" charset="0"/>
            </a:rPr>
            <a:t>cookie </a:t>
          </a:r>
          <a:r>
            <a:rPr lang="it-IT" sz="1000" b="0" i="0" u="none" strike="noStrike" baseline="0" dirty="0">
              <a:solidFill>
                <a:srgbClr val="000000"/>
              </a:solidFill>
              <a:latin typeface="+mn-lt"/>
              <a:ea typeface="Roboto" panose="02000000000000000000" pitchFamily="2" charset="0"/>
              <a:cs typeface="Roboto" panose="02000000000000000000" pitchFamily="2" charset="0"/>
            </a:rPr>
            <a:t>sono di regola stringhe di testo che i siti </a:t>
          </a:r>
          <a:r>
            <a:rPr lang="it-IT" sz="1000" b="0" i="1" u="none" strike="noStrike" baseline="0" dirty="0">
              <a:solidFill>
                <a:srgbClr val="000000"/>
              </a:solidFill>
              <a:latin typeface="+mn-lt"/>
              <a:ea typeface="Roboto" panose="02000000000000000000" pitchFamily="2" charset="0"/>
              <a:cs typeface="Roboto" panose="02000000000000000000" pitchFamily="2" charset="0"/>
            </a:rPr>
            <a:t>web </a:t>
          </a:r>
          <a:r>
            <a:rPr lang="it-IT" sz="1000" b="0" i="0" u="none" strike="noStrike" baseline="0" dirty="0">
              <a:solidFill>
                <a:srgbClr val="000000"/>
              </a:solidFill>
              <a:latin typeface="+mn-lt"/>
              <a:ea typeface="Roboto" panose="02000000000000000000" pitchFamily="2" charset="0"/>
              <a:cs typeface="Roboto" panose="02000000000000000000" pitchFamily="2" charset="0"/>
            </a:rPr>
            <a:t>posizionano e archiviano all’interno di un dispositivo terminale nella disponibilità dell’utente </a:t>
          </a:r>
          <a:endParaRPr lang="it-IT" sz="1000" dirty="0">
            <a:latin typeface="+mn-lt"/>
          </a:endParaRPr>
        </a:p>
      </dgm:t>
    </dgm:pt>
    <dgm:pt modelId="{9C544FF9-A6B2-409E-8287-80A28A38B446}" type="parTrans" cxnId="{2362F8E8-6FBE-4222-8A8E-53D1EE482CCC}">
      <dgm:prSet/>
      <dgm:spPr/>
      <dgm:t>
        <a:bodyPr/>
        <a:lstStyle/>
        <a:p>
          <a:endParaRPr lang="it-IT"/>
        </a:p>
      </dgm:t>
    </dgm:pt>
    <dgm:pt modelId="{FECF877E-388C-41CD-AD94-C05C71DC6D6A}" type="sibTrans" cxnId="{2362F8E8-6FBE-4222-8A8E-53D1EE482CCC}">
      <dgm:prSet/>
      <dgm:spPr/>
      <dgm:t>
        <a:bodyPr/>
        <a:lstStyle/>
        <a:p>
          <a:endParaRPr lang="it-IT"/>
        </a:p>
      </dgm:t>
    </dgm:pt>
    <dgm:pt modelId="{F0091B2D-736C-4114-932B-E23AE6A43BF0}">
      <dgm:prSet phldrT="[Testo]" custT="1"/>
      <dgm:spPr/>
      <dgm:t>
        <a:bodyPr/>
        <a:lstStyle/>
        <a:p>
          <a:pPr>
            <a:buNone/>
          </a:pPr>
          <a:endParaRPr lang="it-IT" sz="1400" dirty="0"/>
        </a:p>
        <a:p>
          <a:pPr>
            <a:buNone/>
          </a:pPr>
          <a:r>
            <a:rPr lang="it-IT" sz="1400" dirty="0"/>
            <a:t>Tecnici:</a:t>
          </a:r>
        </a:p>
        <a:p>
          <a:pPr>
            <a:buFont typeface="Arial" panose="020B0604020202020204" pitchFamily="34" charset="0"/>
            <a:buChar char="•"/>
          </a:pPr>
          <a:r>
            <a:rPr lang="it-IT" sz="1000" dirty="0"/>
            <a:t>1. Cookie di navigazione o di sessione</a:t>
          </a:r>
        </a:p>
        <a:p>
          <a:pPr>
            <a:buFont typeface="Arial" panose="020B0604020202020204" pitchFamily="34" charset="0"/>
            <a:buChar char="•"/>
          </a:pPr>
          <a:r>
            <a:rPr lang="it-IT" sz="1000" dirty="0"/>
            <a:t>2. cookie di funzionalità</a:t>
          </a:r>
        </a:p>
        <a:p>
          <a:pPr>
            <a:buFont typeface="Arial" panose="020B0604020202020204" pitchFamily="34" charset="0"/>
            <a:buChar char="•"/>
          </a:pPr>
          <a:r>
            <a:rPr lang="it-IT" sz="1000" dirty="0"/>
            <a:t>3. cookie analitici</a:t>
          </a:r>
        </a:p>
        <a:p>
          <a:pPr>
            <a:buFont typeface="Arial" panose="020B0604020202020204" pitchFamily="34" charset="0"/>
            <a:buChar char="•"/>
          </a:pPr>
          <a:endParaRPr lang="it-IT" sz="800" dirty="0"/>
        </a:p>
      </dgm:t>
    </dgm:pt>
    <dgm:pt modelId="{AD584BE2-7EE6-42BB-9EC1-866D7F6F2C2A}" type="parTrans" cxnId="{A4ECFD9C-E808-4CC2-9A70-8B4A78E2FDBA}">
      <dgm:prSet/>
      <dgm:spPr/>
      <dgm:t>
        <a:bodyPr/>
        <a:lstStyle/>
        <a:p>
          <a:endParaRPr lang="it-IT"/>
        </a:p>
      </dgm:t>
    </dgm:pt>
    <dgm:pt modelId="{2184F878-3534-45CB-A565-DCBDC7FF039D}" type="sibTrans" cxnId="{A4ECFD9C-E808-4CC2-9A70-8B4A78E2FDBA}">
      <dgm:prSet/>
      <dgm:spPr/>
      <dgm:t>
        <a:bodyPr/>
        <a:lstStyle/>
        <a:p>
          <a:endParaRPr lang="it-IT"/>
        </a:p>
      </dgm:t>
    </dgm:pt>
    <dgm:pt modelId="{A7E6BFC3-162D-4780-8C6C-6967377E3C07}">
      <dgm:prSet phldrT="[Testo]"/>
      <dgm:spPr/>
      <dgm:t>
        <a:bodyPr/>
        <a:lstStyle/>
        <a:p>
          <a:r>
            <a:rPr lang="it-IT" dirty="0"/>
            <a:t>Profilazione</a:t>
          </a:r>
        </a:p>
        <a:p>
          <a:endParaRPr lang="it-IT" dirty="0"/>
        </a:p>
      </dgm:t>
    </dgm:pt>
    <dgm:pt modelId="{2A900C4C-9C97-4441-ACD8-ABE3F172B90B}" type="parTrans" cxnId="{025C16B6-534D-4134-8C41-514E083961AD}">
      <dgm:prSet/>
      <dgm:spPr/>
      <dgm:t>
        <a:bodyPr/>
        <a:lstStyle/>
        <a:p>
          <a:endParaRPr lang="it-IT"/>
        </a:p>
      </dgm:t>
    </dgm:pt>
    <dgm:pt modelId="{C9BF8AE9-C75D-487D-BF2B-616A261A5EF8}" type="sibTrans" cxnId="{025C16B6-534D-4134-8C41-514E083961AD}">
      <dgm:prSet/>
      <dgm:spPr/>
      <dgm:t>
        <a:bodyPr/>
        <a:lstStyle/>
        <a:p>
          <a:endParaRPr lang="it-IT"/>
        </a:p>
      </dgm:t>
    </dgm:pt>
    <dgm:pt modelId="{65B257E1-032B-4335-AF50-7F5064BC0401}">
      <dgm:prSet/>
      <dgm:spPr/>
      <dgm:t>
        <a:bodyPr/>
        <a:lstStyle/>
        <a:p>
          <a:r>
            <a:rPr lang="it-IT" dirty="0"/>
            <a:t>NO CONSENSO</a:t>
          </a:r>
        </a:p>
      </dgm:t>
    </dgm:pt>
    <dgm:pt modelId="{0B8967D9-24CB-496E-8492-D473DA7EEFEB}" type="parTrans" cxnId="{C2C872AE-7D02-427A-9D8E-EA67983B8704}">
      <dgm:prSet/>
      <dgm:spPr/>
      <dgm:t>
        <a:bodyPr/>
        <a:lstStyle/>
        <a:p>
          <a:endParaRPr lang="it-IT"/>
        </a:p>
      </dgm:t>
    </dgm:pt>
    <dgm:pt modelId="{3C20809C-EF26-42FD-887B-13A59A649EA0}" type="sibTrans" cxnId="{C2C872AE-7D02-427A-9D8E-EA67983B8704}">
      <dgm:prSet/>
      <dgm:spPr/>
      <dgm:t>
        <a:bodyPr/>
        <a:lstStyle/>
        <a:p>
          <a:endParaRPr lang="it-IT"/>
        </a:p>
      </dgm:t>
    </dgm:pt>
    <dgm:pt modelId="{390BE39C-8A14-4569-9ADF-113B987B0298}">
      <dgm:prSet/>
      <dgm:spPr/>
      <dgm:t>
        <a:bodyPr/>
        <a:lstStyle/>
        <a:p>
          <a:r>
            <a:rPr lang="it-IT" dirty="0"/>
            <a:t>SI CONSENSO</a:t>
          </a:r>
        </a:p>
      </dgm:t>
    </dgm:pt>
    <dgm:pt modelId="{071D31E5-B2DF-4F7B-B123-BD22391FA711}" type="parTrans" cxnId="{3372CCCA-B2F0-41A5-B71E-430D8B92D6F8}">
      <dgm:prSet/>
      <dgm:spPr/>
      <dgm:t>
        <a:bodyPr/>
        <a:lstStyle/>
        <a:p>
          <a:endParaRPr lang="it-IT"/>
        </a:p>
      </dgm:t>
    </dgm:pt>
    <dgm:pt modelId="{CA675BED-551C-445C-84D4-5334CFA86120}" type="sibTrans" cxnId="{3372CCCA-B2F0-41A5-B71E-430D8B92D6F8}">
      <dgm:prSet/>
      <dgm:spPr/>
      <dgm:t>
        <a:bodyPr/>
        <a:lstStyle/>
        <a:p>
          <a:endParaRPr lang="it-IT"/>
        </a:p>
      </dgm:t>
    </dgm:pt>
    <dgm:pt modelId="{0FE9293B-0393-4C6E-B28E-64CA82E360B7}" type="pres">
      <dgm:prSet presAssocID="{D4A76548-216E-4735-B1E0-B0D35512C083}" presName="hierChild1" presStyleCnt="0">
        <dgm:presLayoutVars>
          <dgm:chPref val="1"/>
          <dgm:dir/>
          <dgm:animOne val="branch"/>
          <dgm:animLvl val="lvl"/>
          <dgm:resizeHandles/>
        </dgm:presLayoutVars>
      </dgm:prSet>
      <dgm:spPr/>
    </dgm:pt>
    <dgm:pt modelId="{94981792-9BB1-41C9-AF2E-22D38C649A4A}" type="pres">
      <dgm:prSet presAssocID="{67E9A6E0-5729-4285-B3D5-B59461C0F04C}" presName="hierRoot1" presStyleCnt="0"/>
      <dgm:spPr/>
    </dgm:pt>
    <dgm:pt modelId="{89169230-3BEB-4EE8-A0BF-C0802823C5A6}" type="pres">
      <dgm:prSet presAssocID="{67E9A6E0-5729-4285-B3D5-B59461C0F04C}" presName="composite" presStyleCnt="0"/>
      <dgm:spPr/>
    </dgm:pt>
    <dgm:pt modelId="{6D9B69F1-BE72-4CD4-92B9-44EE77AB8857}" type="pres">
      <dgm:prSet presAssocID="{67E9A6E0-5729-4285-B3D5-B59461C0F04C}" presName="background" presStyleLbl="node0" presStyleIdx="0" presStyleCnt="1"/>
      <dgm:spPr/>
    </dgm:pt>
    <dgm:pt modelId="{9AF3AEC4-64AD-4E7D-A479-CC6D616B5072}" type="pres">
      <dgm:prSet presAssocID="{67E9A6E0-5729-4285-B3D5-B59461C0F04C}" presName="text" presStyleLbl="fgAcc0" presStyleIdx="0" presStyleCnt="1">
        <dgm:presLayoutVars>
          <dgm:chPref val="3"/>
        </dgm:presLayoutVars>
      </dgm:prSet>
      <dgm:spPr/>
    </dgm:pt>
    <dgm:pt modelId="{ECCF99FC-ACFB-48FE-93FB-6026BF4C60B5}" type="pres">
      <dgm:prSet presAssocID="{67E9A6E0-5729-4285-B3D5-B59461C0F04C}" presName="hierChild2" presStyleCnt="0"/>
      <dgm:spPr/>
    </dgm:pt>
    <dgm:pt modelId="{515CD1AD-B267-4B60-A750-460445052AA8}" type="pres">
      <dgm:prSet presAssocID="{AD584BE2-7EE6-42BB-9EC1-866D7F6F2C2A}" presName="Name10" presStyleLbl="parChTrans1D2" presStyleIdx="0" presStyleCnt="2"/>
      <dgm:spPr/>
    </dgm:pt>
    <dgm:pt modelId="{0851375B-5FF2-494C-B4C1-60072AA86EE1}" type="pres">
      <dgm:prSet presAssocID="{F0091B2D-736C-4114-932B-E23AE6A43BF0}" presName="hierRoot2" presStyleCnt="0"/>
      <dgm:spPr/>
    </dgm:pt>
    <dgm:pt modelId="{2EAE21FD-AD8E-4E96-970A-3C509C5D7C62}" type="pres">
      <dgm:prSet presAssocID="{F0091B2D-736C-4114-932B-E23AE6A43BF0}" presName="composite2" presStyleCnt="0"/>
      <dgm:spPr/>
    </dgm:pt>
    <dgm:pt modelId="{02BE147E-7F2F-49B7-B03B-28A9E4E85D51}" type="pres">
      <dgm:prSet presAssocID="{F0091B2D-736C-4114-932B-E23AE6A43BF0}" presName="background2" presStyleLbl="node2" presStyleIdx="0" presStyleCnt="2"/>
      <dgm:spPr/>
    </dgm:pt>
    <dgm:pt modelId="{815377F7-F791-47B7-8348-79649454DE03}" type="pres">
      <dgm:prSet presAssocID="{F0091B2D-736C-4114-932B-E23AE6A43BF0}" presName="text2" presStyleLbl="fgAcc2" presStyleIdx="0" presStyleCnt="2" custScaleY="104853" custLinFactNeighborY="-1584">
        <dgm:presLayoutVars>
          <dgm:chPref val="3"/>
        </dgm:presLayoutVars>
      </dgm:prSet>
      <dgm:spPr/>
    </dgm:pt>
    <dgm:pt modelId="{F3982F7D-E761-4AA9-BECD-90B344F7EB57}" type="pres">
      <dgm:prSet presAssocID="{F0091B2D-736C-4114-932B-E23AE6A43BF0}" presName="hierChild3" presStyleCnt="0"/>
      <dgm:spPr/>
    </dgm:pt>
    <dgm:pt modelId="{225FB4B5-43B3-49E0-98D4-A275402095D6}" type="pres">
      <dgm:prSet presAssocID="{0B8967D9-24CB-496E-8492-D473DA7EEFEB}" presName="Name17" presStyleLbl="parChTrans1D3" presStyleIdx="0" presStyleCnt="2"/>
      <dgm:spPr/>
    </dgm:pt>
    <dgm:pt modelId="{C5B0E1A5-70F5-49EC-AE9D-73276366CC61}" type="pres">
      <dgm:prSet presAssocID="{65B257E1-032B-4335-AF50-7F5064BC0401}" presName="hierRoot3" presStyleCnt="0"/>
      <dgm:spPr/>
    </dgm:pt>
    <dgm:pt modelId="{C68C3D97-CF44-4D01-BE83-FCD6A6AA20C1}" type="pres">
      <dgm:prSet presAssocID="{65B257E1-032B-4335-AF50-7F5064BC0401}" presName="composite3" presStyleCnt="0"/>
      <dgm:spPr/>
    </dgm:pt>
    <dgm:pt modelId="{54331D2D-B5B8-40F9-BBE1-6C4E6DFD535F}" type="pres">
      <dgm:prSet presAssocID="{65B257E1-032B-4335-AF50-7F5064BC0401}" presName="background3" presStyleLbl="node3" presStyleIdx="0" presStyleCnt="2"/>
      <dgm:spPr/>
    </dgm:pt>
    <dgm:pt modelId="{15DCC4CD-BA39-4ED8-BB4A-B0DBEC78F0D2}" type="pres">
      <dgm:prSet presAssocID="{65B257E1-032B-4335-AF50-7F5064BC0401}" presName="text3" presStyleLbl="fgAcc3" presStyleIdx="0" presStyleCnt="2">
        <dgm:presLayoutVars>
          <dgm:chPref val="3"/>
        </dgm:presLayoutVars>
      </dgm:prSet>
      <dgm:spPr/>
    </dgm:pt>
    <dgm:pt modelId="{D757022B-5ED5-4D38-AD1D-2E6BDD9F9CB0}" type="pres">
      <dgm:prSet presAssocID="{65B257E1-032B-4335-AF50-7F5064BC0401}" presName="hierChild4" presStyleCnt="0"/>
      <dgm:spPr/>
    </dgm:pt>
    <dgm:pt modelId="{78014232-C83E-4523-94E3-2AD666928FAD}" type="pres">
      <dgm:prSet presAssocID="{2A900C4C-9C97-4441-ACD8-ABE3F172B90B}" presName="Name10" presStyleLbl="parChTrans1D2" presStyleIdx="1" presStyleCnt="2"/>
      <dgm:spPr/>
    </dgm:pt>
    <dgm:pt modelId="{4F930AB1-64BD-4E33-8382-BDB230274644}" type="pres">
      <dgm:prSet presAssocID="{A7E6BFC3-162D-4780-8C6C-6967377E3C07}" presName="hierRoot2" presStyleCnt="0"/>
      <dgm:spPr/>
    </dgm:pt>
    <dgm:pt modelId="{A5577CE2-C420-487B-A0B3-C91B44AAB790}" type="pres">
      <dgm:prSet presAssocID="{A7E6BFC3-162D-4780-8C6C-6967377E3C07}" presName="composite2" presStyleCnt="0"/>
      <dgm:spPr/>
    </dgm:pt>
    <dgm:pt modelId="{3F78FD4C-89EE-4E5C-B154-C43D2CA64CCE}" type="pres">
      <dgm:prSet presAssocID="{A7E6BFC3-162D-4780-8C6C-6967377E3C07}" presName="background2" presStyleLbl="node2" presStyleIdx="1" presStyleCnt="2"/>
      <dgm:spPr/>
    </dgm:pt>
    <dgm:pt modelId="{0FDC0127-21AF-4660-ADD5-D780ED555F17}" type="pres">
      <dgm:prSet presAssocID="{A7E6BFC3-162D-4780-8C6C-6967377E3C07}" presName="text2" presStyleLbl="fgAcc2" presStyleIdx="1" presStyleCnt="2">
        <dgm:presLayoutVars>
          <dgm:chPref val="3"/>
        </dgm:presLayoutVars>
      </dgm:prSet>
      <dgm:spPr/>
    </dgm:pt>
    <dgm:pt modelId="{C4B684B7-6903-40CA-A877-95AE227D6939}" type="pres">
      <dgm:prSet presAssocID="{A7E6BFC3-162D-4780-8C6C-6967377E3C07}" presName="hierChild3" presStyleCnt="0"/>
      <dgm:spPr/>
    </dgm:pt>
    <dgm:pt modelId="{693786E9-6DF9-4D28-A9A2-2B9977F7B15C}" type="pres">
      <dgm:prSet presAssocID="{071D31E5-B2DF-4F7B-B123-BD22391FA711}" presName="Name17" presStyleLbl="parChTrans1D3" presStyleIdx="1" presStyleCnt="2"/>
      <dgm:spPr/>
    </dgm:pt>
    <dgm:pt modelId="{5BF3B7F9-93ED-424E-B74B-2A0D81F1F65B}" type="pres">
      <dgm:prSet presAssocID="{390BE39C-8A14-4569-9ADF-113B987B0298}" presName="hierRoot3" presStyleCnt="0"/>
      <dgm:spPr/>
    </dgm:pt>
    <dgm:pt modelId="{84B67D02-9337-470A-A272-A594D166D8C1}" type="pres">
      <dgm:prSet presAssocID="{390BE39C-8A14-4569-9ADF-113B987B0298}" presName="composite3" presStyleCnt="0"/>
      <dgm:spPr/>
    </dgm:pt>
    <dgm:pt modelId="{C3B5B6FF-58D1-42B2-BCFA-EF636DDBCBB8}" type="pres">
      <dgm:prSet presAssocID="{390BE39C-8A14-4569-9ADF-113B987B0298}" presName="background3" presStyleLbl="node3" presStyleIdx="1" presStyleCnt="2"/>
      <dgm:spPr/>
    </dgm:pt>
    <dgm:pt modelId="{A863F031-A4D6-4F71-9B03-E8503BF78669}" type="pres">
      <dgm:prSet presAssocID="{390BE39C-8A14-4569-9ADF-113B987B0298}" presName="text3" presStyleLbl="fgAcc3" presStyleIdx="1" presStyleCnt="2">
        <dgm:presLayoutVars>
          <dgm:chPref val="3"/>
        </dgm:presLayoutVars>
      </dgm:prSet>
      <dgm:spPr/>
    </dgm:pt>
    <dgm:pt modelId="{E0CDCE92-BEF9-4A7A-BB17-7CBEF848B85E}" type="pres">
      <dgm:prSet presAssocID="{390BE39C-8A14-4569-9ADF-113B987B0298}" presName="hierChild4" presStyleCnt="0"/>
      <dgm:spPr/>
    </dgm:pt>
  </dgm:ptLst>
  <dgm:cxnLst>
    <dgm:cxn modelId="{C9794863-9DE2-430C-A69E-716885E44CC5}" type="presOf" srcId="{A7E6BFC3-162D-4780-8C6C-6967377E3C07}" destId="{0FDC0127-21AF-4660-ADD5-D780ED555F17}" srcOrd="0" destOrd="0" presId="urn:microsoft.com/office/officeart/2005/8/layout/hierarchy1"/>
    <dgm:cxn modelId="{9A62B263-36AC-4B57-BAE4-EB96AE879194}" type="presOf" srcId="{67E9A6E0-5729-4285-B3D5-B59461C0F04C}" destId="{9AF3AEC4-64AD-4E7D-A479-CC6D616B5072}" srcOrd="0" destOrd="0" presId="urn:microsoft.com/office/officeart/2005/8/layout/hierarchy1"/>
    <dgm:cxn modelId="{D8886778-50EF-46B4-A7D3-57E7ED5BB434}" type="presOf" srcId="{0B8967D9-24CB-496E-8492-D473DA7EEFEB}" destId="{225FB4B5-43B3-49E0-98D4-A275402095D6}" srcOrd="0" destOrd="0" presId="urn:microsoft.com/office/officeart/2005/8/layout/hierarchy1"/>
    <dgm:cxn modelId="{FFCA9094-0F77-475A-848E-4F1238A069F8}" type="presOf" srcId="{390BE39C-8A14-4569-9ADF-113B987B0298}" destId="{A863F031-A4D6-4F71-9B03-E8503BF78669}" srcOrd="0" destOrd="0" presId="urn:microsoft.com/office/officeart/2005/8/layout/hierarchy1"/>
    <dgm:cxn modelId="{50CA619C-B276-45B1-8E0E-6E5A1F3CB561}" type="presOf" srcId="{071D31E5-B2DF-4F7B-B123-BD22391FA711}" destId="{693786E9-6DF9-4D28-A9A2-2B9977F7B15C}" srcOrd="0" destOrd="0" presId="urn:microsoft.com/office/officeart/2005/8/layout/hierarchy1"/>
    <dgm:cxn modelId="{A4ECFD9C-E808-4CC2-9A70-8B4A78E2FDBA}" srcId="{67E9A6E0-5729-4285-B3D5-B59461C0F04C}" destId="{F0091B2D-736C-4114-932B-E23AE6A43BF0}" srcOrd="0" destOrd="0" parTransId="{AD584BE2-7EE6-42BB-9EC1-866D7F6F2C2A}" sibTransId="{2184F878-3534-45CB-A565-DCBDC7FF039D}"/>
    <dgm:cxn modelId="{108002A3-A8C3-4C80-8375-130CC8A41804}" type="presOf" srcId="{2A900C4C-9C97-4441-ACD8-ABE3F172B90B}" destId="{78014232-C83E-4523-94E3-2AD666928FAD}" srcOrd="0" destOrd="0" presId="urn:microsoft.com/office/officeart/2005/8/layout/hierarchy1"/>
    <dgm:cxn modelId="{C2C872AE-7D02-427A-9D8E-EA67983B8704}" srcId="{F0091B2D-736C-4114-932B-E23AE6A43BF0}" destId="{65B257E1-032B-4335-AF50-7F5064BC0401}" srcOrd="0" destOrd="0" parTransId="{0B8967D9-24CB-496E-8492-D473DA7EEFEB}" sibTransId="{3C20809C-EF26-42FD-887B-13A59A649EA0}"/>
    <dgm:cxn modelId="{025C16B6-534D-4134-8C41-514E083961AD}" srcId="{67E9A6E0-5729-4285-B3D5-B59461C0F04C}" destId="{A7E6BFC3-162D-4780-8C6C-6967377E3C07}" srcOrd="1" destOrd="0" parTransId="{2A900C4C-9C97-4441-ACD8-ABE3F172B90B}" sibTransId="{C9BF8AE9-C75D-487D-BF2B-616A261A5EF8}"/>
    <dgm:cxn modelId="{CC316DBE-3E22-472D-814E-6F2D57F2A39A}" type="presOf" srcId="{AD584BE2-7EE6-42BB-9EC1-866D7F6F2C2A}" destId="{515CD1AD-B267-4B60-A750-460445052AA8}" srcOrd="0" destOrd="0" presId="urn:microsoft.com/office/officeart/2005/8/layout/hierarchy1"/>
    <dgm:cxn modelId="{3372CCCA-B2F0-41A5-B71E-430D8B92D6F8}" srcId="{A7E6BFC3-162D-4780-8C6C-6967377E3C07}" destId="{390BE39C-8A14-4569-9ADF-113B987B0298}" srcOrd="0" destOrd="0" parTransId="{071D31E5-B2DF-4F7B-B123-BD22391FA711}" sibTransId="{CA675BED-551C-445C-84D4-5334CFA86120}"/>
    <dgm:cxn modelId="{B21A2ED6-591F-4E1A-B250-0F56F885A17D}" type="presOf" srcId="{D4A76548-216E-4735-B1E0-B0D35512C083}" destId="{0FE9293B-0393-4C6E-B28E-64CA82E360B7}" srcOrd="0" destOrd="0" presId="urn:microsoft.com/office/officeart/2005/8/layout/hierarchy1"/>
    <dgm:cxn modelId="{FB74F9D8-4D14-4C65-9993-85AE4F7A5D2C}" type="presOf" srcId="{F0091B2D-736C-4114-932B-E23AE6A43BF0}" destId="{815377F7-F791-47B7-8348-79649454DE03}" srcOrd="0" destOrd="0" presId="urn:microsoft.com/office/officeart/2005/8/layout/hierarchy1"/>
    <dgm:cxn modelId="{9C9A77E8-08C2-418E-B7E0-BAB1759ACF3D}" type="presOf" srcId="{65B257E1-032B-4335-AF50-7F5064BC0401}" destId="{15DCC4CD-BA39-4ED8-BB4A-B0DBEC78F0D2}" srcOrd="0" destOrd="0" presId="urn:microsoft.com/office/officeart/2005/8/layout/hierarchy1"/>
    <dgm:cxn modelId="{2362F8E8-6FBE-4222-8A8E-53D1EE482CCC}" srcId="{D4A76548-216E-4735-B1E0-B0D35512C083}" destId="{67E9A6E0-5729-4285-B3D5-B59461C0F04C}" srcOrd="0" destOrd="0" parTransId="{9C544FF9-A6B2-409E-8287-80A28A38B446}" sibTransId="{FECF877E-388C-41CD-AD94-C05C71DC6D6A}"/>
    <dgm:cxn modelId="{A9D0A42D-8BA9-4911-9B04-66F4DCC9FE2E}" type="presParOf" srcId="{0FE9293B-0393-4C6E-B28E-64CA82E360B7}" destId="{94981792-9BB1-41C9-AF2E-22D38C649A4A}" srcOrd="0" destOrd="0" presId="urn:microsoft.com/office/officeart/2005/8/layout/hierarchy1"/>
    <dgm:cxn modelId="{E06CABB6-8E7E-4B15-ABEA-CAC0D5046411}" type="presParOf" srcId="{94981792-9BB1-41C9-AF2E-22D38C649A4A}" destId="{89169230-3BEB-4EE8-A0BF-C0802823C5A6}" srcOrd="0" destOrd="0" presId="urn:microsoft.com/office/officeart/2005/8/layout/hierarchy1"/>
    <dgm:cxn modelId="{9C2D7784-F03C-41BE-B47D-7925A9BBC95C}" type="presParOf" srcId="{89169230-3BEB-4EE8-A0BF-C0802823C5A6}" destId="{6D9B69F1-BE72-4CD4-92B9-44EE77AB8857}" srcOrd="0" destOrd="0" presId="urn:microsoft.com/office/officeart/2005/8/layout/hierarchy1"/>
    <dgm:cxn modelId="{C0075E71-78FD-4F05-B9D4-07A30AD91755}" type="presParOf" srcId="{89169230-3BEB-4EE8-A0BF-C0802823C5A6}" destId="{9AF3AEC4-64AD-4E7D-A479-CC6D616B5072}" srcOrd="1" destOrd="0" presId="urn:microsoft.com/office/officeart/2005/8/layout/hierarchy1"/>
    <dgm:cxn modelId="{56185E57-0B7E-47B5-9D49-9141902BADF7}" type="presParOf" srcId="{94981792-9BB1-41C9-AF2E-22D38C649A4A}" destId="{ECCF99FC-ACFB-48FE-93FB-6026BF4C60B5}" srcOrd="1" destOrd="0" presId="urn:microsoft.com/office/officeart/2005/8/layout/hierarchy1"/>
    <dgm:cxn modelId="{67F059A6-4B7A-4364-9E18-214BD13285E8}" type="presParOf" srcId="{ECCF99FC-ACFB-48FE-93FB-6026BF4C60B5}" destId="{515CD1AD-B267-4B60-A750-460445052AA8}" srcOrd="0" destOrd="0" presId="urn:microsoft.com/office/officeart/2005/8/layout/hierarchy1"/>
    <dgm:cxn modelId="{F44D7588-1E3A-4532-BAAE-5A7BEF742F2A}" type="presParOf" srcId="{ECCF99FC-ACFB-48FE-93FB-6026BF4C60B5}" destId="{0851375B-5FF2-494C-B4C1-60072AA86EE1}" srcOrd="1" destOrd="0" presId="urn:microsoft.com/office/officeart/2005/8/layout/hierarchy1"/>
    <dgm:cxn modelId="{34590C88-6BAA-4D47-A735-E615EB8A2484}" type="presParOf" srcId="{0851375B-5FF2-494C-B4C1-60072AA86EE1}" destId="{2EAE21FD-AD8E-4E96-970A-3C509C5D7C62}" srcOrd="0" destOrd="0" presId="urn:microsoft.com/office/officeart/2005/8/layout/hierarchy1"/>
    <dgm:cxn modelId="{09DDC94F-579F-45A0-BF0B-9DB421795BF3}" type="presParOf" srcId="{2EAE21FD-AD8E-4E96-970A-3C509C5D7C62}" destId="{02BE147E-7F2F-49B7-B03B-28A9E4E85D51}" srcOrd="0" destOrd="0" presId="urn:microsoft.com/office/officeart/2005/8/layout/hierarchy1"/>
    <dgm:cxn modelId="{A3B7B82E-E71F-41C9-8B74-44B4E2DDE494}" type="presParOf" srcId="{2EAE21FD-AD8E-4E96-970A-3C509C5D7C62}" destId="{815377F7-F791-47B7-8348-79649454DE03}" srcOrd="1" destOrd="0" presId="urn:microsoft.com/office/officeart/2005/8/layout/hierarchy1"/>
    <dgm:cxn modelId="{530F2E8F-C586-4B62-91ED-AA190CA1CE6E}" type="presParOf" srcId="{0851375B-5FF2-494C-B4C1-60072AA86EE1}" destId="{F3982F7D-E761-4AA9-BECD-90B344F7EB57}" srcOrd="1" destOrd="0" presId="urn:microsoft.com/office/officeart/2005/8/layout/hierarchy1"/>
    <dgm:cxn modelId="{5ADED2A1-8061-4909-9EB8-8407717AA419}" type="presParOf" srcId="{F3982F7D-E761-4AA9-BECD-90B344F7EB57}" destId="{225FB4B5-43B3-49E0-98D4-A275402095D6}" srcOrd="0" destOrd="0" presId="urn:microsoft.com/office/officeart/2005/8/layout/hierarchy1"/>
    <dgm:cxn modelId="{97C79007-5434-4EDD-825E-6DE97A9D148D}" type="presParOf" srcId="{F3982F7D-E761-4AA9-BECD-90B344F7EB57}" destId="{C5B0E1A5-70F5-49EC-AE9D-73276366CC61}" srcOrd="1" destOrd="0" presId="urn:microsoft.com/office/officeart/2005/8/layout/hierarchy1"/>
    <dgm:cxn modelId="{D179D50D-E112-41FA-B158-E9C4ECB6AE31}" type="presParOf" srcId="{C5B0E1A5-70F5-49EC-AE9D-73276366CC61}" destId="{C68C3D97-CF44-4D01-BE83-FCD6A6AA20C1}" srcOrd="0" destOrd="0" presId="urn:microsoft.com/office/officeart/2005/8/layout/hierarchy1"/>
    <dgm:cxn modelId="{108310AB-9D4C-463C-871E-5DE54486A266}" type="presParOf" srcId="{C68C3D97-CF44-4D01-BE83-FCD6A6AA20C1}" destId="{54331D2D-B5B8-40F9-BBE1-6C4E6DFD535F}" srcOrd="0" destOrd="0" presId="urn:microsoft.com/office/officeart/2005/8/layout/hierarchy1"/>
    <dgm:cxn modelId="{D1ABFE78-C123-466E-AF65-62A84694B574}" type="presParOf" srcId="{C68C3D97-CF44-4D01-BE83-FCD6A6AA20C1}" destId="{15DCC4CD-BA39-4ED8-BB4A-B0DBEC78F0D2}" srcOrd="1" destOrd="0" presId="urn:microsoft.com/office/officeart/2005/8/layout/hierarchy1"/>
    <dgm:cxn modelId="{DADFCE18-7427-4E9E-88F3-36C2B3CCE18D}" type="presParOf" srcId="{C5B0E1A5-70F5-49EC-AE9D-73276366CC61}" destId="{D757022B-5ED5-4D38-AD1D-2E6BDD9F9CB0}" srcOrd="1" destOrd="0" presId="urn:microsoft.com/office/officeart/2005/8/layout/hierarchy1"/>
    <dgm:cxn modelId="{B40A50CC-A154-47F6-AEE6-B420BDDA114A}" type="presParOf" srcId="{ECCF99FC-ACFB-48FE-93FB-6026BF4C60B5}" destId="{78014232-C83E-4523-94E3-2AD666928FAD}" srcOrd="2" destOrd="0" presId="urn:microsoft.com/office/officeart/2005/8/layout/hierarchy1"/>
    <dgm:cxn modelId="{C24F2952-5B81-40F1-8BFD-285A909312F4}" type="presParOf" srcId="{ECCF99FC-ACFB-48FE-93FB-6026BF4C60B5}" destId="{4F930AB1-64BD-4E33-8382-BDB230274644}" srcOrd="3" destOrd="0" presId="urn:microsoft.com/office/officeart/2005/8/layout/hierarchy1"/>
    <dgm:cxn modelId="{A648ABC3-208E-4B8B-A390-8BFAB267B56E}" type="presParOf" srcId="{4F930AB1-64BD-4E33-8382-BDB230274644}" destId="{A5577CE2-C420-487B-A0B3-C91B44AAB790}" srcOrd="0" destOrd="0" presId="urn:microsoft.com/office/officeart/2005/8/layout/hierarchy1"/>
    <dgm:cxn modelId="{4196BBE0-5ABB-486E-B041-7EDC1EAB79F8}" type="presParOf" srcId="{A5577CE2-C420-487B-A0B3-C91B44AAB790}" destId="{3F78FD4C-89EE-4E5C-B154-C43D2CA64CCE}" srcOrd="0" destOrd="0" presId="urn:microsoft.com/office/officeart/2005/8/layout/hierarchy1"/>
    <dgm:cxn modelId="{1394244E-37BE-43B2-B851-F5312D85B719}" type="presParOf" srcId="{A5577CE2-C420-487B-A0B3-C91B44AAB790}" destId="{0FDC0127-21AF-4660-ADD5-D780ED555F17}" srcOrd="1" destOrd="0" presId="urn:microsoft.com/office/officeart/2005/8/layout/hierarchy1"/>
    <dgm:cxn modelId="{D66D96A3-C4F3-446A-81C6-60F3D10E888F}" type="presParOf" srcId="{4F930AB1-64BD-4E33-8382-BDB230274644}" destId="{C4B684B7-6903-40CA-A877-95AE227D6939}" srcOrd="1" destOrd="0" presId="urn:microsoft.com/office/officeart/2005/8/layout/hierarchy1"/>
    <dgm:cxn modelId="{AE2D40B3-1CCA-47C4-AE61-BD87C6B0A583}" type="presParOf" srcId="{C4B684B7-6903-40CA-A877-95AE227D6939}" destId="{693786E9-6DF9-4D28-A9A2-2B9977F7B15C}" srcOrd="0" destOrd="0" presId="urn:microsoft.com/office/officeart/2005/8/layout/hierarchy1"/>
    <dgm:cxn modelId="{D1848A05-EFFA-4F23-B880-DF79B0EEF9A1}" type="presParOf" srcId="{C4B684B7-6903-40CA-A877-95AE227D6939}" destId="{5BF3B7F9-93ED-424E-B74B-2A0D81F1F65B}" srcOrd="1" destOrd="0" presId="urn:microsoft.com/office/officeart/2005/8/layout/hierarchy1"/>
    <dgm:cxn modelId="{C59B9E49-D8D8-48BA-8013-8F0E38E3D56C}" type="presParOf" srcId="{5BF3B7F9-93ED-424E-B74B-2A0D81F1F65B}" destId="{84B67D02-9337-470A-A272-A594D166D8C1}" srcOrd="0" destOrd="0" presId="urn:microsoft.com/office/officeart/2005/8/layout/hierarchy1"/>
    <dgm:cxn modelId="{F665BF0C-FF7F-44E8-BDAC-BA1CAE8AEB18}" type="presParOf" srcId="{84B67D02-9337-470A-A272-A594D166D8C1}" destId="{C3B5B6FF-58D1-42B2-BCFA-EF636DDBCBB8}" srcOrd="0" destOrd="0" presId="urn:microsoft.com/office/officeart/2005/8/layout/hierarchy1"/>
    <dgm:cxn modelId="{B88999E2-1D0D-4EA1-9CEA-D91A1BAC0004}" type="presParOf" srcId="{84B67D02-9337-470A-A272-A594D166D8C1}" destId="{A863F031-A4D6-4F71-9B03-E8503BF78669}" srcOrd="1" destOrd="0" presId="urn:microsoft.com/office/officeart/2005/8/layout/hierarchy1"/>
    <dgm:cxn modelId="{69FAAFAB-5766-4875-9B48-6CA91B9695AD}" type="presParOf" srcId="{5BF3B7F9-93ED-424E-B74B-2A0D81F1F65B}" destId="{E0CDCE92-BEF9-4A7A-BB17-7CBEF848B85E}"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9C16A6-8C48-4165-8DAF-8C957C12A8FA}" type="doc">
      <dgm:prSet loTypeId="urn:microsoft.com/office/officeart/2018/2/layout/IconLabelList" loCatId="icon" qsTypeId="urn:microsoft.com/office/officeart/2005/8/quickstyle/simple1" qsCatId="simple" csTypeId="urn:microsoft.com/office/officeart/2018/5/colors/Iconchunking_neutralbg_accent2_2" csCatId="accent2" phldr="1"/>
      <dgm:spPr/>
    </dgm:pt>
    <dgm:pt modelId="{701D68F5-42F8-47BC-8FED-84C50F595DF0}">
      <dgm:prSet phldrT="[Text]"/>
      <dgm:spPr/>
      <dgm:t>
        <a:bodyPr rtlCol="0"/>
        <a:lstStyle/>
        <a:p>
          <a:pPr rtl="0"/>
          <a:r>
            <a:rPr lang="it-IT" noProof="0" dirty="0"/>
            <a:t>Rete</a:t>
          </a:r>
        </a:p>
      </dgm:t>
    </dgm:pt>
    <dgm:pt modelId="{9617668C-C38C-4017-8DDF-37855B15D110}" type="parTrans" cxnId="{C4BA385D-31ED-40EF-A5D6-98DFBA64E71A}">
      <dgm:prSet/>
      <dgm:spPr/>
      <dgm:t>
        <a:bodyPr rtlCol="0"/>
        <a:lstStyle/>
        <a:p>
          <a:pPr rtl="0"/>
          <a:endParaRPr lang="it-IT" noProof="0" dirty="0"/>
        </a:p>
      </dgm:t>
    </dgm:pt>
    <dgm:pt modelId="{0C95B389-AC0C-4055-9AA3-38815EFC8B0A}" type="sibTrans" cxnId="{C4BA385D-31ED-40EF-A5D6-98DFBA64E71A}">
      <dgm:prSet/>
      <dgm:spPr/>
      <dgm:t>
        <a:bodyPr rtlCol="0"/>
        <a:lstStyle/>
        <a:p>
          <a:pPr rtl="0"/>
          <a:endParaRPr lang="it-IT" noProof="0" dirty="0"/>
        </a:p>
      </dgm:t>
    </dgm:pt>
    <dgm:pt modelId="{91A66877-AC1C-46D9-BF2C-6024B638DEA9}">
      <dgm:prSet phldrT="[Text]"/>
      <dgm:spPr/>
      <dgm:t>
        <a:bodyPr rtlCol="0"/>
        <a:lstStyle/>
        <a:p>
          <a:pPr rtl="0"/>
          <a:r>
            <a:rPr lang="it-IT" noProof="0" dirty="0"/>
            <a:t>Satellite</a:t>
          </a:r>
        </a:p>
      </dgm:t>
    </dgm:pt>
    <dgm:pt modelId="{913FED05-DF41-48A7-B1F8-81937A468EF9}" type="parTrans" cxnId="{7F0DAB6F-9257-4F2D-B31A-3418F73F6952}">
      <dgm:prSet/>
      <dgm:spPr/>
      <dgm:t>
        <a:bodyPr rtlCol="0"/>
        <a:lstStyle/>
        <a:p>
          <a:pPr rtl="0"/>
          <a:endParaRPr lang="it-IT" noProof="0" dirty="0"/>
        </a:p>
      </dgm:t>
    </dgm:pt>
    <dgm:pt modelId="{BFCE4A28-C381-46FF-935A-B11534EF7D87}" type="sibTrans" cxnId="{7F0DAB6F-9257-4F2D-B31A-3418F73F6952}">
      <dgm:prSet/>
      <dgm:spPr/>
      <dgm:t>
        <a:bodyPr rtlCol="0"/>
        <a:lstStyle/>
        <a:p>
          <a:pPr rtl="0"/>
          <a:endParaRPr lang="it-IT" noProof="0" dirty="0"/>
        </a:p>
      </dgm:t>
    </dgm:pt>
    <dgm:pt modelId="{76CC3289-2662-43F0-A3C6-BA04A135F08C}">
      <dgm:prSet phldrT="[Text]"/>
      <dgm:spPr/>
      <dgm:t>
        <a:bodyPr rtlCol="0"/>
        <a:lstStyle/>
        <a:p>
          <a:pPr rtl="0"/>
          <a:r>
            <a:rPr lang="it-IT" noProof="0" dirty="0"/>
            <a:t>Collegamento</a:t>
          </a:r>
        </a:p>
      </dgm:t>
    </dgm:pt>
    <dgm:pt modelId="{D46DB4DA-1442-4ECE-89FE-BBB1E3489E3D}" type="parTrans" cxnId="{0400886E-8A1A-44C2-95A7-DB0EF4911494}">
      <dgm:prSet/>
      <dgm:spPr/>
      <dgm:t>
        <a:bodyPr rtlCol="0"/>
        <a:lstStyle/>
        <a:p>
          <a:pPr rtl="0"/>
          <a:endParaRPr lang="it-IT" noProof="0" dirty="0"/>
        </a:p>
      </dgm:t>
    </dgm:pt>
    <dgm:pt modelId="{FA28C9D6-476E-43CD-BA23-D6D990FD78D0}" type="sibTrans" cxnId="{0400886E-8A1A-44C2-95A7-DB0EF4911494}">
      <dgm:prSet/>
      <dgm:spPr/>
      <dgm:t>
        <a:bodyPr rtlCol="0"/>
        <a:lstStyle/>
        <a:p>
          <a:pPr rtl="0"/>
          <a:endParaRPr lang="it-IT" noProof="0" dirty="0"/>
        </a:p>
      </dgm:t>
    </dgm:pt>
    <dgm:pt modelId="{8994D886-A75F-411A-A9D7-D31991FF12BD}" type="pres">
      <dgm:prSet presAssocID="{7D9C16A6-8C48-4165-8DAF-8C957C12A8FA}" presName="root" presStyleCnt="0">
        <dgm:presLayoutVars>
          <dgm:dir/>
          <dgm:resizeHandles val="exact"/>
        </dgm:presLayoutVars>
      </dgm:prSet>
      <dgm:spPr/>
    </dgm:pt>
    <dgm:pt modelId="{E1DBA6D5-BD14-4CD2-A0CC-80F867FEFA81}" type="pres">
      <dgm:prSet presAssocID="{701D68F5-42F8-47BC-8FED-84C50F595DF0}" presName="compNode" presStyleCnt="0"/>
      <dgm:spPr/>
    </dgm:pt>
    <dgm:pt modelId="{19A8DC21-3E65-409D-AD53-DA51BB9198A0}" type="pres">
      <dgm:prSet presAssocID="{701D68F5-42F8-47BC-8FED-84C50F595DF0}" presName="iconRect" presStyleLbl="node1" presStyleIdx="0" presStyleCnt="3" custScaleX="157625" custScaleY="15762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Network"/>
        </a:ext>
      </dgm:extLst>
    </dgm:pt>
    <dgm:pt modelId="{B9F90A48-FF94-4C94-A587-0190406F6FD3}" type="pres">
      <dgm:prSet presAssocID="{701D68F5-42F8-47BC-8FED-84C50F595DF0}" presName="spaceRect" presStyleCnt="0"/>
      <dgm:spPr/>
    </dgm:pt>
    <dgm:pt modelId="{A99B5DD6-89E9-4537-B415-4205CEB9323A}" type="pres">
      <dgm:prSet presAssocID="{701D68F5-42F8-47BC-8FED-84C50F595DF0}" presName="textRect" presStyleLbl="revTx" presStyleIdx="0" presStyleCnt="3">
        <dgm:presLayoutVars>
          <dgm:chMax val="1"/>
          <dgm:chPref val="1"/>
        </dgm:presLayoutVars>
      </dgm:prSet>
      <dgm:spPr/>
    </dgm:pt>
    <dgm:pt modelId="{8B391436-B9B0-45BD-A57F-792D6376D868}" type="pres">
      <dgm:prSet presAssocID="{0C95B389-AC0C-4055-9AA3-38815EFC8B0A}" presName="sibTrans" presStyleCnt="0"/>
      <dgm:spPr/>
    </dgm:pt>
    <dgm:pt modelId="{95872155-C45D-46D3-874C-D838089A06F8}" type="pres">
      <dgm:prSet presAssocID="{91A66877-AC1C-46D9-BF2C-6024B638DEA9}" presName="compNode" presStyleCnt="0"/>
      <dgm:spPr/>
    </dgm:pt>
    <dgm:pt modelId="{CE9DF0E8-B0DE-4E1E-9FF4-6006AD8428DB}" type="pres">
      <dgm:prSet presAssocID="{91A66877-AC1C-46D9-BF2C-6024B638DEA9}" presName="iconRect" presStyleLbl="node1" presStyleIdx="1" presStyleCnt="3" custScaleX="157625" custScaleY="15762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atellite"/>
        </a:ext>
      </dgm:extLst>
    </dgm:pt>
    <dgm:pt modelId="{AA0423A1-55B2-45E9-BFE7-3FBE5BDA65ED}" type="pres">
      <dgm:prSet presAssocID="{91A66877-AC1C-46D9-BF2C-6024B638DEA9}" presName="spaceRect" presStyleCnt="0"/>
      <dgm:spPr/>
    </dgm:pt>
    <dgm:pt modelId="{55120873-6F5C-4053-8EAD-6287A7F1097E}" type="pres">
      <dgm:prSet presAssocID="{91A66877-AC1C-46D9-BF2C-6024B638DEA9}" presName="textRect" presStyleLbl="revTx" presStyleIdx="1" presStyleCnt="3">
        <dgm:presLayoutVars>
          <dgm:chMax val="1"/>
          <dgm:chPref val="1"/>
        </dgm:presLayoutVars>
      </dgm:prSet>
      <dgm:spPr/>
    </dgm:pt>
    <dgm:pt modelId="{F679C986-30E4-4F0A-A3A6-CAE528BFED76}" type="pres">
      <dgm:prSet presAssocID="{BFCE4A28-C381-46FF-935A-B11534EF7D87}" presName="sibTrans" presStyleCnt="0"/>
      <dgm:spPr/>
    </dgm:pt>
    <dgm:pt modelId="{2EC2FDE3-8908-45C7-A3FD-EB370213FE69}" type="pres">
      <dgm:prSet presAssocID="{76CC3289-2662-43F0-A3C6-BA04A135F08C}" presName="compNode" presStyleCnt="0"/>
      <dgm:spPr/>
    </dgm:pt>
    <dgm:pt modelId="{6DB1FE51-13D0-4A38-AD6E-48D4371A1AF3}" type="pres">
      <dgm:prSet presAssocID="{76CC3289-2662-43F0-A3C6-BA04A135F08C}" presName="iconRect" presStyleLbl="node1" presStyleIdx="2" presStyleCnt="3" custScaleX="157625" custScaleY="15762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Link"/>
        </a:ext>
      </dgm:extLst>
    </dgm:pt>
    <dgm:pt modelId="{0928538A-05CC-4A79-BD5D-92F985D1EEE5}" type="pres">
      <dgm:prSet presAssocID="{76CC3289-2662-43F0-A3C6-BA04A135F08C}" presName="spaceRect" presStyleCnt="0"/>
      <dgm:spPr/>
    </dgm:pt>
    <dgm:pt modelId="{133097FC-B1F8-4953-B0AB-E8E73D968D1C}" type="pres">
      <dgm:prSet presAssocID="{76CC3289-2662-43F0-A3C6-BA04A135F08C}" presName="textRect" presStyleLbl="revTx" presStyleIdx="2" presStyleCnt="3">
        <dgm:presLayoutVars>
          <dgm:chMax val="1"/>
          <dgm:chPref val="1"/>
        </dgm:presLayoutVars>
      </dgm:prSet>
      <dgm:spPr/>
    </dgm:pt>
  </dgm:ptLst>
  <dgm:cxnLst>
    <dgm:cxn modelId="{1B8CB22C-9648-419B-97E9-4AA6C3555723}" type="presOf" srcId="{701D68F5-42F8-47BC-8FED-84C50F595DF0}" destId="{A99B5DD6-89E9-4537-B415-4205CEB9323A}" srcOrd="0" destOrd="0" presId="urn:microsoft.com/office/officeart/2018/2/layout/IconLabelList"/>
    <dgm:cxn modelId="{C4BA385D-31ED-40EF-A5D6-98DFBA64E71A}" srcId="{7D9C16A6-8C48-4165-8DAF-8C957C12A8FA}" destId="{701D68F5-42F8-47BC-8FED-84C50F595DF0}" srcOrd="0" destOrd="0" parTransId="{9617668C-C38C-4017-8DDF-37855B15D110}" sibTransId="{0C95B389-AC0C-4055-9AA3-38815EFC8B0A}"/>
    <dgm:cxn modelId="{5574CC64-4BF2-43BE-BABC-6DF1E58A4C74}" type="presOf" srcId="{7D9C16A6-8C48-4165-8DAF-8C957C12A8FA}" destId="{8994D886-A75F-411A-A9D7-D31991FF12BD}" srcOrd="0" destOrd="0" presId="urn:microsoft.com/office/officeart/2018/2/layout/IconLabelList"/>
    <dgm:cxn modelId="{0400886E-8A1A-44C2-95A7-DB0EF4911494}" srcId="{7D9C16A6-8C48-4165-8DAF-8C957C12A8FA}" destId="{76CC3289-2662-43F0-A3C6-BA04A135F08C}" srcOrd="2" destOrd="0" parTransId="{D46DB4DA-1442-4ECE-89FE-BBB1E3489E3D}" sibTransId="{FA28C9D6-476E-43CD-BA23-D6D990FD78D0}"/>
    <dgm:cxn modelId="{7F0DAB6F-9257-4F2D-B31A-3418F73F6952}" srcId="{7D9C16A6-8C48-4165-8DAF-8C957C12A8FA}" destId="{91A66877-AC1C-46D9-BF2C-6024B638DEA9}" srcOrd="1" destOrd="0" parTransId="{913FED05-DF41-48A7-B1F8-81937A468EF9}" sibTransId="{BFCE4A28-C381-46FF-935A-B11534EF7D87}"/>
    <dgm:cxn modelId="{EC5C6E85-C523-4B60-976B-342F12E3A6CB}" type="presOf" srcId="{91A66877-AC1C-46D9-BF2C-6024B638DEA9}" destId="{55120873-6F5C-4053-8EAD-6287A7F1097E}" srcOrd="0" destOrd="0" presId="urn:microsoft.com/office/officeart/2018/2/layout/IconLabelList"/>
    <dgm:cxn modelId="{6E31C6AB-C9E6-448F-A8CC-566A63619D4D}" type="presOf" srcId="{76CC3289-2662-43F0-A3C6-BA04A135F08C}" destId="{133097FC-B1F8-4953-B0AB-E8E73D968D1C}" srcOrd="0" destOrd="0" presId="urn:microsoft.com/office/officeart/2018/2/layout/IconLabelList"/>
    <dgm:cxn modelId="{2AD6E781-3ED2-484E-B438-73386D2C583D}" type="presParOf" srcId="{8994D886-A75F-411A-A9D7-D31991FF12BD}" destId="{E1DBA6D5-BD14-4CD2-A0CC-80F867FEFA81}" srcOrd="0" destOrd="0" presId="urn:microsoft.com/office/officeart/2018/2/layout/IconLabelList"/>
    <dgm:cxn modelId="{10B2B212-528C-471D-ABD0-D66ED992B833}" type="presParOf" srcId="{E1DBA6D5-BD14-4CD2-A0CC-80F867FEFA81}" destId="{19A8DC21-3E65-409D-AD53-DA51BB9198A0}" srcOrd="0" destOrd="0" presId="urn:microsoft.com/office/officeart/2018/2/layout/IconLabelList"/>
    <dgm:cxn modelId="{2A8FB3D0-F98B-4F5A-BACA-4315E38776FB}" type="presParOf" srcId="{E1DBA6D5-BD14-4CD2-A0CC-80F867FEFA81}" destId="{B9F90A48-FF94-4C94-A587-0190406F6FD3}" srcOrd="1" destOrd="0" presId="urn:microsoft.com/office/officeart/2018/2/layout/IconLabelList"/>
    <dgm:cxn modelId="{95FEF629-9884-451C-89B4-41B897ABE3D6}" type="presParOf" srcId="{E1DBA6D5-BD14-4CD2-A0CC-80F867FEFA81}" destId="{A99B5DD6-89E9-4537-B415-4205CEB9323A}" srcOrd="2" destOrd="0" presId="urn:microsoft.com/office/officeart/2018/2/layout/IconLabelList"/>
    <dgm:cxn modelId="{0FE6827F-DE80-4F8A-8E9D-7F88C0F7EF29}" type="presParOf" srcId="{8994D886-A75F-411A-A9D7-D31991FF12BD}" destId="{8B391436-B9B0-45BD-A57F-792D6376D868}" srcOrd="1" destOrd="0" presId="urn:microsoft.com/office/officeart/2018/2/layout/IconLabelList"/>
    <dgm:cxn modelId="{4857BE3A-D518-473D-AC79-7B9BF18B9824}" type="presParOf" srcId="{8994D886-A75F-411A-A9D7-D31991FF12BD}" destId="{95872155-C45D-46D3-874C-D838089A06F8}" srcOrd="2" destOrd="0" presId="urn:microsoft.com/office/officeart/2018/2/layout/IconLabelList"/>
    <dgm:cxn modelId="{B4B325C4-81F2-4B3E-8CBF-4532B0BFA343}" type="presParOf" srcId="{95872155-C45D-46D3-874C-D838089A06F8}" destId="{CE9DF0E8-B0DE-4E1E-9FF4-6006AD8428DB}" srcOrd="0" destOrd="0" presId="urn:microsoft.com/office/officeart/2018/2/layout/IconLabelList"/>
    <dgm:cxn modelId="{0AE6D335-6E55-47E1-BAD8-0368620AB8F6}" type="presParOf" srcId="{95872155-C45D-46D3-874C-D838089A06F8}" destId="{AA0423A1-55B2-45E9-BFE7-3FBE5BDA65ED}" srcOrd="1" destOrd="0" presId="urn:microsoft.com/office/officeart/2018/2/layout/IconLabelList"/>
    <dgm:cxn modelId="{AFEE8CCD-97FE-4EFA-A584-DF6AFDAD2B20}" type="presParOf" srcId="{95872155-C45D-46D3-874C-D838089A06F8}" destId="{55120873-6F5C-4053-8EAD-6287A7F1097E}" srcOrd="2" destOrd="0" presId="urn:microsoft.com/office/officeart/2018/2/layout/IconLabelList"/>
    <dgm:cxn modelId="{26649F18-C204-4047-8300-905486AB3755}" type="presParOf" srcId="{8994D886-A75F-411A-A9D7-D31991FF12BD}" destId="{F679C986-30E4-4F0A-A3A6-CAE528BFED76}" srcOrd="3" destOrd="0" presId="urn:microsoft.com/office/officeart/2018/2/layout/IconLabelList"/>
    <dgm:cxn modelId="{898D629F-DA37-435F-A0B2-0617605D711A}" type="presParOf" srcId="{8994D886-A75F-411A-A9D7-D31991FF12BD}" destId="{2EC2FDE3-8908-45C7-A3FD-EB370213FE69}" srcOrd="4" destOrd="0" presId="urn:microsoft.com/office/officeart/2018/2/layout/IconLabelList"/>
    <dgm:cxn modelId="{2BDADB1C-15B1-4763-9B35-3792147F8F87}" type="presParOf" srcId="{2EC2FDE3-8908-45C7-A3FD-EB370213FE69}" destId="{6DB1FE51-13D0-4A38-AD6E-48D4371A1AF3}" srcOrd="0" destOrd="0" presId="urn:microsoft.com/office/officeart/2018/2/layout/IconLabelList"/>
    <dgm:cxn modelId="{F692F1E6-C6EC-4391-8432-EB6C34194240}" type="presParOf" srcId="{2EC2FDE3-8908-45C7-A3FD-EB370213FE69}" destId="{0928538A-05CC-4A79-BD5D-92F985D1EEE5}" srcOrd="1" destOrd="0" presId="urn:microsoft.com/office/officeart/2018/2/layout/IconLabelList"/>
    <dgm:cxn modelId="{0E6AF6C4-A4E5-4234-9E16-F9F2334264CD}" type="presParOf" srcId="{2EC2FDE3-8908-45C7-A3FD-EB370213FE69}" destId="{133097FC-B1F8-4953-B0AB-E8E73D968D1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1A19617-6082-439A-A8BB-5FAA523A43F6}"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1EC340BA-72F4-4441-A322-9E1BEC421DCE}">
      <dgm:prSet/>
      <dgm:spPr/>
      <dgm:t>
        <a:bodyPr/>
        <a:lstStyle/>
        <a:p>
          <a:r>
            <a:rPr lang="it-IT"/>
            <a:t>Geolocalizzazione mezzi</a:t>
          </a:r>
          <a:endParaRPr lang="en-US"/>
        </a:p>
      </dgm:t>
    </dgm:pt>
    <dgm:pt modelId="{54CDE5FE-74C1-4FA9-B9B6-C7E35891BF7C}" type="parTrans" cxnId="{FF95DC44-A036-4A97-BAA0-567F586F998F}">
      <dgm:prSet/>
      <dgm:spPr/>
      <dgm:t>
        <a:bodyPr/>
        <a:lstStyle/>
        <a:p>
          <a:endParaRPr lang="en-US"/>
        </a:p>
      </dgm:t>
    </dgm:pt>
    <dgm:pt modelId="{D37CB0DD-DA5A-4ED3-9F48-350E736D8879}" type="sibTrans" cxnId="{FF95DC44-A036-4A97-BAA0-567F586F998F}">
      <dgm:prSet/>
      <dgm:spPr/>
      <dgm:t>
        <a:bodyPr/>
        <a:lstStyle/>
        <a:p>
          <a:endParaRPr lang="en-US"/>
        </a:p>
      </dgm:t>
    </dgm:pt>
    <dgm:pt modelId="{685C2219-B81A-4B14-9068-B128E76B9F02}">
      <dgm:prSet/>
      <dgm:spPr/>
      <dgm:t>
        <a:bodyPr/>
        <a:lstStyle/>
        <a:p>
          <a:r>
            <a:rPr lang="it-IT"/>
            <a:t>Gelocalizzazione per timbratura presenze</a:t>
          </a:r>
          <a:endParaRPr lang="en-US"/>
        </a:p>
      </dgm:t>
    </dgm:pt>
    <dgm:pt modelId="{D82CA781-6AB0-4BB7-8932-2911650D6031}" type="parTrans" cxnId="{EBE22F99-18E3-4A15-A0D9-5324ED1C14CC}">
      <dgm:prSet/>
      <dgm:spPr/>
      <dgm:t>
        <a:bodyPr/>
        <a:lstStyle/>
        <a:p>
          <a:endParaRPr lang="en-US"/>
        </a:p>
      </dgm:t>
    </dgm:pt>
    <dgm:pt modelId="{261B085A-713F-42D6-9B9C-63DFB3D77884}" type="sibTrans" cxnId="{EBE22F99-18E3-4A15-A0D9-5324ED1C14CC}">
      <dgm:prSet/>
      <dgm:spPr/>
      <dgm:t>
        <a:bodyPr/>
        <a:lstStyle/>
        <a:p>
          <a:endParaRPr lang="en-US"/>
        </a:p>
      </dgm:t>
    </dgm:pt>
    <dgm:pt modelId="{554E5D01-51BC-4A43-9F7E-4CD7011E4CCB}">
      <dgm:prSet/>
      <dgm:spPr/>
      <dgm:t>
        <a:bodyPr/>
        <a:lstStyle/>
        <a:p>
          <a:r>
            <a:rPr lang="it-IT"/>
            <a:t>Geolocalizzazione del personale a fini di sicurezza</a:t>
          </a:r>
          <a:endParaRPr lang="en-US"/>
        </a:p>
      </dgm:t>
    </dgm:pt>
    <dgm:pt modelId="{236A1EBE-FF3F-459A-8A9A-5569A67029CD}" type="parTrans" cxnId="{06D04D53-4E5E-4049-B056-7FB9DC0E2632}">
      <dgm:prSet/>
      <dgm:spPr/>
      <dgm:t>
        <a:bodyPr/>
        <a:lstStyle/>
        <a:p>
          <a:endParaRPr lang="en-US"/>
        </a:p>
      </dgm:t>
    </dgm:pt>
    <dgm:pt modelId="{FBD1DC2C-0848-4D97-B352-D148E9B85A23}" type="sibTrans" cxnId="{06D04D53-4E5E-4049-B056-7FB9DC0E2632}">
      <dgm:prSet/>
      <dgm:spPr/>
      <dgm:t>
        <a:bodyPr/>
        <a:lstStyle/>
        <a:p>
          <a:endParaRPr lang="en-US"/>
        </a:p>
      </dgm:t>
    </dgm:pt>
    <dgm:pt modelId="{D4399524-DEF0-4950-A7F2-8D060F43F464}" type="pres">
      <dgm:prSet presAssocID="{61A19617-6082-439A-A8BB-5FAA523A43F6}" presName="hierChild1" presStyleCnt="0">
        <dgm:presLayoutVars>
          <dgm:chPref val="1"/>
          <dgm:dir/>
          <dgm:animOne val="branch"/>
          <dgm:animLvl val="lvl"/>
          <dgm:resizeHandles/>
        </dgm:presLayoutVars>
      </dgm:prSet>
      <dgm:spPr/>
    </dgm:pt>
    <dgm:pt modelId="{655C5FA4-66E5-4DB0-AB26-8BB514B1BDEC}" type="pres">
      <dgm:prSet presAssocID="{1EC340BA-72F4-4441-A322-9E1BEC421DCE}" presName="hierRoot1" presStyleCnt="0"/>
      <dgm:spPr/>
    </dgm:pt>
    <dgm:pt modelId="{160FA5DC-18F8-46AA-8015-7239B9BC24F6}" type="pres">
      <dgm:prSet presAssocID="{1EC340BA-72F4-4441-A322-9E1BEC421DCE}" presName="composite" presStyleCnt="0"/>
      <dgm:spPr/>
    </dgm:pt>
    <dgm:pt modelId="{32904104-AEC2-4812-8D68-D60F9B137428}" type="pres">
      <dgm:prSet presAssocID="{1EC340BA-72F4-4441-A322-9E1BEC421DCE}" presName="background" presStyleLbl="node0" presStyleIdx="0" presStyleCnt="3"/>
      <dgm:spPr/>
    </dgm:pt>
    <dgm:pt modelId="{4AFDA7D6-7914-447F-AB9B-8092B17B3BEA}" type="pres">
      <dgm:prSet presAssocID="{1EC340BA-72F4-4441-A322-9E1BEC421DCE}" presName="text" presStyleLbl="fgAcc0" presStyleIdx="0" presStyleCnt="3">
        <dgm:presLayoutVars>
          <dgm:chPref val="3"/>
        </dgm:presLayoutVars>
      </dgm:prSet>
      <dgm:spPr/>
    </dgm:pt>
    <dgm:pt modelId="{2802E81E-A8A3-4634-BA7B-565796C1E087}" type="pres">
      <dgm:prSet presAssocID="{1EC340BA-72F4-4441-A322-9E1BEC421DCE}" presName="hierChild2" presStyleCnt="0"/>
      <dgm:spPr/>
    </dgm:pt>
    <dgm:pt modelId="{ED610146-600A-476D-A7E8-EFE9C5F400DC}" type="pres">
      <dgm:prSet presAssocID="{685C2219-B81A-4B14-9068-B128E76B9F02}" presName="hierRoot1" presStyleCnt="0"/>
      <dgm:spPr/>
    </dgm:pt>
    <dgm:pt modelId="{08E5BC1E-1CE7-4BDF-BF80-BD8F171E9C62}" type="pres">
      <dgm:prSet presAssocID="{685C2219-B81A-4B14-9068-B128E76B9F02}" presName="composite" presStyleCnt="0"/>
      <dgm:spPr/>
    </dgm:pt>
    <dgm:pt modelId="{77B6F663-AA6A-41DA-BA9F-1EBD662EB115}" type="pres">
      <dgm:prSet presAssocID="{685C2219-B81A-4B14-9068-B128E76B9F02}" presName="background" presStyleLbl="node0" presStyleIdx="1" presStyleCnt="3"/>
      <dgm:spPr/>
    </dgm:pt>
    <dgm:pt modelId="{4DBF9940-EB2D-4F28-832E-F856D6914C26}" type="pres">
      <dgm:prSet presAssocID="{685C2219-B81A-4B14-9068-B128E76B9F02}" presName="text" presStyleLbl="fgAcc0" presStyleIdx="1" presStyleCnt="3" custLinFactNeighborX="1270" custLinFactNeighborY="644">
        <dgm:presLayoutVars>
          <dgm:chPref val="3"/>
        </dgm:presLayoutVars>
      </dgm:prSet>
      <dgm:spPr/>
    </dgm:pt>
    <dgm:pt modelId="{D5150897-303B-4877-B5BE-CC6B3DB82634}" type="pres">
      <dgm:prSet presAssocID="{685C2219-B81A-4B14-9068-B128E76B9F02}" presName="hierChild2" presStyleCnt="0"/>
      <dgm:spPr/>
    </dgm:pt>
    <dgm:pt modelId="{C099794F-4CAE-46B4-9C69-CE8FE93A4D39}" type="pres">
      <dgm:prSet presAssocID="{554E5D01-51BC-4A43-9F7E-4CD7011E4CCB}" presName="hierRoot1" presStyleCnt="0"/>
      <dgm:spPr/>
    </dgm:pt>
    <dgm:pt modelId="{92B6733A-210A-4E65-931D-87F2FDCF804E}" type="pres">
      <dgm:prSet presAssocID="{554E5D01-51BC-4A43-9F7E-4CD7011E4CCB}" presName="composite" presStyleCnt="0"/>
      <dgm:spPr/>
    </dgm:pt>
    <dgm:pt modelId="{7AB9E970-A390-4BAE-A303-7611EAA6683B}" type="pres">
      <dgm:prSet presAssocID="{554E5D01-51BC-4A43-9F7E-4CD7011E4CCB}" presName="background" presStyleLbl="node0" presStyleIdx="2" presStyleCnt="3"/>
      <dgm:spPr/>
    </dgm:pt>
    <dgm:pt modelId="{AD664A12-C68F-4EDA-AB2C-68CB6D6E4144}" type="pres">
      <dgm:prSet presAssocID="{554E5D01-51BC-4A43-9F7E-4CD7011E4CCB}" presName="text" presStyleLbl="fgAcc0" presStyleIdx="2" presStyleCnt="3">
        <dgm:presLayoutVars>
          <dgm:chPref val="3"/>
        </dgm:presLayoutVars>
      </dgm:prSet>
      <dgm:spPr/>
    </dgm:pt>
    <dgm:pt modelId="{DCF71A3C-7D7D-4959-940F-C4C4926FAEAA}" type="pres">
      <dgm:prSet presAssocID="{554E5D01-51BC-4A43-9F7E-4CD7011E4CCB}" presName="hierChild2" presStyleCnt="0"/>
      <dgm:spPr/>
    </dgm:pt>
  </dgm:ptLst>
  <dgm:cxnLst>
    <dgm:cxn modelId="{66D3C502-7374-4639-9D66-E7F2DE8444FE}" type="presOf" srcId="{61A19617-6082-439A-A8BB-5FAA523A43F6}" destId="{D4399524-DEF0-4950-A7F2-8D060F43F464}" srcOrd="0" destOrd="0" presId="urn:microsoft.com/office/officeart/2005/8/layout/hierarchy1"/>
    <dgm:cxn modelId="{195DF93A-B39F-4655-A332-FDA465A7F8F8}" type="presOf" srcId="{1EC340BA-72F4-4441-A322-9E1BEC421DCE}" destId="{4AFDA7D6-7914-447F-AB9B-8092B17B3BEA}" srcOrd="0" destOrd="0" presId="urn:microsoft.com/office/officeart/2005/8/layout/hierarchy1"/>
    <dgm:cxn modelId="{FF95DC44-A036-4A97-BAA0-567F586F998F}" srcId="{61A19617-6082-439A-A8BB-5FAA523A43F6}" destId="{1EC340BA-72F4-4441-A322-9E1BEC421DCE}" srcOrd="0" destOrd="0" parTransId="{54CDE5FE-74C1-4FA9-B9B6-C7E35891BF7C}" sibTransId="{D37CB0DD-DA5A-4ED3-9F48-350E736D8879}"/>
    <dgm:cxn modelId="{06D04D53-4E5E-4049-B056-7FB9DC0E2632}" srcId="{61A19617-6082-439A-A8BB-5FAA523A43F6}" destId="{554E5D01-51BC-4A43-9F7E-4CD7011E4CCB}" srcOrd="2" destOrd="0" parTransId="{236A1EBE-FF3F-459A-8A9A-5569A67029CD}" sibTransId="{FBD1DC2C-0848-4D97-B352-D148E9B85A23}"/>
    <dgm:cxn modelId="{EBE22F99-18E3-4A15-A0D9-5324ED1C14CC}" srcId="{61A19617-6082-439A-A8BB-5FAA523A43F6}" destId="{685C2219-B81A-4B14-9068-B128E76B9F02}" srcOrd="1" destOrd="0" parTransId="{D82CA781-6AB0-4BB7-8932-2911650D6031}" sibTransId="{261B085A-713F-42D6-9B9C-63DFB3D77884}"/>
    <dgm:cxn modelId="{B9F25DE8-12BD-40CF-9F3F-58233102FA64}" type="presOf" srcId="{554E5D01-51BC-4A43-9F7E-4CD7011E4CCB}" destId="{AD664A12-C68F-4EDA-AB2C-68CB6D6E4144}" srcOrd="0" destOrd="0" presId="urn:microsoft.com/office/officeart/2005/8/layout/hierarchy1"/>
    <dgm:cxn modelId="{4CCC66F4-370A-47FD-BDA3-E41328EC458D}" type="presOf" srcId="{685C2219-B81A-4B14-9068-B128E76B9F02}" destId="{4DBF9940-EB2D-4F28-832E-F856D6914C26}" srcOrd="0" destOrd="0" presId="urn:microsoft.com/office/officeart/2005/8/layout/hierarchy1"/>
    <dgm:cxn modelId="{EFB75CA3-4DA9-484B-A425-FCE5B0A75E05}" type="presParOf" srcId="{D4399524-DEF0-4950-A7F2-8D060F43F464}" destId="{655C5FA4-66E5-4DB0-AB26-8BB514B1BDEC}" srcOrd="0" destOrd="0" presId="urn:microsoft.com/office/officeart/2005/8/layout/hierarchy1"/>
    <dgm:cxn modelId="{ABEBD830-ACA7-423E-825C-863EC7AD703E}" type="presParOf" srcId="{655C5FA4-66E5-4DB0-AB26-8BB514B1BDEC}" destId="{160FA5DC-18F8-46AA-8015-7239B9BC24F6}" srcOrd="0" destOrd="0" presId="urn:microsoft.com/office/officeart/2005/8/layout/hierarchy1"/>
    <dgm:cxn modelId="{1A9A2BDF-8515-4FDB-BB4D-868C37D5547E}" type="presParOf" srcId="{160FA5DC-18F8-46AA-8015-7239B9BC24F6}" destId="{32904104-AEC2-4812-8D68-D60F9B137428}" srcOrd="0" destOrd="0" presId="urn:microsoft.com/office/officeart/2005/8/layout/hierarchy1"/>
    <dgm:cxn modelId="{95F62BA0-2431-46DB-A838-45AD29CCC29F}" type="presParOf" srcId="{160FA5DC-18F8-46AA-8015-7239B9BC24F6}" destId="{4AFDA7D6-7914-447F-AB9B-8092B17B3BEA}" srcOrd="1" destOrd="0" presId="urn:microsoft.com/office/officeart/2005/8/layout/hierarchy1"/>
    <dgm:cxn modelId="{A92924E4-0490-47CF-825F-CEE55A403AB0}" type="presParOf" srcId="{655C5FA4-66E5-4DB0-AB26-8BB514B1BDEC}" destId="{2802E81E-A8A3-4634-BA7B-565796C1E087}" srcOrd="1" destOrd="0" presId="urn:microsoft.com/office/officeart/2005/8/layout/hierarchy1"/>
    <dgm:cxn modelId="{836E22C8-9163-4569-B511-741C0A0ECD4D}" type="presParOf" srcId="{D4399524-DEF0-4950-A7F2-8D060F43F464}" destId="{ED610146-600A-476D-A7E8-EFE9C5F400DC}" srcOrd="1" destOrd="0" presId="urn:microsoft.com/office/officeart/2005/8/layout/hierarchy1"/>
    <dgm:cxn modelId="{BF8D5630-A642-445B-8E54-0C81B6AE9BF3}" type="presParOf" srcId="{ED610146-600A-476D-A7E8-EFE9C5F400DC}" destId="{08E5BC1E-1CE7-4BDF-BF80-BD8F171E9C62}" srcOrd="0" destOrd="0" presId="urn:microsoft.com/office/officeart/2005/8/layout/hierarchy1"/>
    <dgm:cxn modelId="{26ABF786-6359-408D-8CE2-CF8DB581D47A}" type="presParOf" srcId="{08E5BC1E-1CE7-4BDF-BF80-BD8F171E9C62}" destId="{77B6F663-AA6A-41DA-BA9F-1EBD662EB115}" srcOrd="0" destOrd="0" presId="urn:microsoft.com/office/officeart/2005/8/layout/hierarchy1"/>
    <dgm:cxn modelId="{D5036412-415C-4A02-89EB-9D1DA31A0581}" type="presParOf" srcId="{08E5BC1E-1CE7-4BDF-BF80-BD8F171E9C62}" destId="{4DBF9940-EB2D-4F28-832E-F856D6914C26}" srcOrd="1" destOrd="0" presId="urn:microsoft.com/office/officeart/2005/8/layout/hierarchy1"/>
    <dgm:cxn modelId="{28782A11-CE20-482D-A063-E599BB358CFD}" type="presParOf" srcId="{ED610146-600A-476D-A7E8-EFE9C5F400DC}" destId="{D5150897-303B-4877-B5BE-CC6B3DB82634}" srcOrd="1" destOrd="0" presId="urn:microsoft.com/office/officeart/2005/8/layout/hierarchy1"/>
    <dgm:cxn modelId="{BAABA161-97CC-499D-9406-0E0CF1564828}" type="presParOf" srcId="{D4399524-DEF0-4950-A7F2-8D060F43F464}" destId="{C099794F-4CAE-46B4-9C69-CE8FE93A4D39}" srcOrd="2" destOrd="0" presId="urn:microsoft.com/office/officeart/2005/8/layout/hierarchy1"/>
    <dgm:cxn modelId="{B7FC9563-8ED7-45E4-9A54-9DAFAB54DC7A}" type="presParOf" srcId="{C099794F-4CAE-46B4-9C69-CE8FE93A4D39}" destId="{92B6733A-210A-4E65-931D-87F2FDCF804E}" srcOrd="0" destOrd="0" presId="urn:microsoft.com/office/officeart/2005/8/layout/hierarchy1"/>
    <dgm:cxn modelId="{E6D73D4E-0D6B-4E22-A79A-EF5225AE572A}" type="presParOf" srcId="{92B6733A-210A-4E65-931D-87F2FDCF804E}" destId="{7AB9E970-A390-4BAE-A303-7611EAA6683B}" srcOrd="0" destOrd="0" presId="urn:microsoft.com/office/officeart/2005/8/layout/hierarchy1"/>
    <dgm:cxn modelId="{B6342650-B646-4E7B-AB36-427AC4D84D84}" type="presParOf" srcId="{92B6733A-210A-4E65-931D-87F2FDCF804E}" destId="{AD664A12-C68F-4EDA-AB2C-68CB6D6E4144}" srcOrd="1" destOrd="0" presId="urn:microsoft.com/office/officeart/2005/8/layout/hierarchy1"/>
    <dgm:cxn modelId="{8296B85B-C06B-4642-9771-FD88E01E1B06}" type="presParOf" srcId="{C099794F-4CAE-46B4-9C69-CE8FE93A4D39}" destId="{DCF71A3C-7D7D-4959-940F-C4C4926FAEAA}" srcOrd="1" destOrd="0" presId="urn:microsoft.com/office/officeart/2005/8/layout/hierarchy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900507-7E70-437C-B865-5C46B1390260}" type="doc">
      <dgm:prSet loTypeId="urn:microsoft.com/office/officeart/2005/8/layout/hierarchy1" loCatId="hierarchy" qsTypeId="urn:microsoft.com/office/officeart/2005/8/quickstyle/simple1" qsCatId="simple" csTypeId="urn:microsoft.com/office/officeart/2005/8/colors/accent6_2" csCatId="accent6" phldr="1"/>
      <dgm:spPr/>
      <dgm:t>
        <a:bodyPr/>
        <a:lstStyle/>
        <a:p>
          <a:endParaRPr lang="en-US"/>
        </a:p>
      </dgm:t>
    </dgm:pt>
    <dgm:pt modelId="{DABBBAF0-C2E1-4B41-B8EE-2EF547CDC528}">
      <dgm:prSet/>
      <dgm:spPr/>
      <dgm:t>
        <a:bodyPr/>
        <a:lstStyle/>
        <a:p>
          <a:pPr>
            <a:defRPr cap="all"/>
          </a:pPr>
          <a:r>
            <a:rPr lang="it-IT"/>
            <a:t>Accordo con le RSU o in assenza </a:t>
          </a:r>
          <a:endParaRPr lang="en-US"/>
        </a:p>
      </dgm:t>
    </dgm:pt>
    <dgm:pt modelId="{9A505997-B747-4142-A8B9-2E36477B0D92}" type="parTrans" cxnId="{DAB1F212-78D7-46BE-89D6-911F4AA1CEAE}">
      <dgm:prSet/>
      <dgm:spPr/>
      <dgm:t>
        <a:bodyPr/>
        <a:lstStyle/>
        <a:p>
          <a:endParaRPr lang="en-US"/>
        </a:p>
      </dgm:t>
    </dgm:pt>
    <dgm:pt modelId="{971FA7D8-B4DD-4D0C-BC5A-A01810D5FEF3}" type="sibTrans" cxnId="{DAB1F212-78D7-46BE-89D6-911F4AA1CEAE}">
      <dgm:prSet/>
      <dgm:spPr/>
      <dgm:t>
        <a:bodyPr/>
        <a:lstStyle/>
        <a:p>
          <a:endParaRPr lang="en-US"/>
        </a:p>
      </dgm:t>
    </dgm:pt>
    <dgm:pt modelId="{27BBCB72-089F-454D-9F11-0010B633B3B8}">
      <dgm:prSet/>
      <dgm:spPr/>
      <dgm:t>
        <a:bodyPr/>
        <a:lstStyle/>
        <a:p>
          <a:pPr>
            <a:defRPr cap="all"/>
          </a:pPr>
          <a:r>
            <a:rPr lang="it-IT"/>
            <a:t>Autorizzazione DTL</a:t>
          </a:r>
          <a:endParaRPr lang="en-US"/>
        </a:p>
      </dgm:t>
    </dgm:pt>
    <dgm:pt modelId="{9E5D8712-2775-42AD-B973-6D3F4C81533F}" type="parTrans" cxnId="{361C2E46-AC74-468A-91EB-152FF76D4D4B}">
      <dgm:prSet/>
      <dgm:spPr/>
      <dgm:t>
        <a:bodyPr/>
        <a:lstStyle/>
        <a:p>
          <a:endParaRPr lang="en-US"/>
        </a:p>
      </dgm:t>
    </dgm:pt>
    <dgm:pt modelId="{9D2E9EED-3E73-4318-B88F-5E9215C0B0F9}" type="sibTrans" cxnId="{361C2E46-AC74-468A-91EB-152FF76D4D4B}">
      <dgm:prSet/>
      <dgm:spPr/>
      <dgm:t>
        <a:bodyPr/>
        <a:lstStyle/>
        <a:p>
          <a:endParaRPr lang="en-US"/>
        </a:p>
      </dgm:t>
    </dgm:pt>
    <dgm:pt modelId="{F88690F3-D191-4E6B-B05E-9E95BBDD1E64}" type="pres">
      <dgm:prSet presAssocID="{77900507-7E70-437C-B865-5C46B1390260}" presName="hierChild1" presStyleCnt="0">
        <dgm:presLayoutVars>
          <dgm:chPref val="1"/>
          <dgm:dir/>
          <dgm:animOne val="branch"/>
          <dgm:animLvl val="lvl"/>
          <dgm:resizeHandles/>
        </dgm:presLayoutVars>
      </dgm:prSet>
      <dgm:spPr/>
    </dgm:pt>
    <dgm:pt modelId="{613EC640-CC57-4AFE-931B-627B8B4D2D23}" type="pres">
      <dgm:prSet presAssocID="{DABBBAF0-C2E1-4B41-B8EE-2EF547CDC528}" presName="hierRoot1" presStyleCnt="0"/>
      <dgm:spPr/>
    </dgm:pt>
    <dgm:pt modelId="{024C2319-4171-43A6-8690-7F85E0E7766F}" type="pres">
      <dgm:prSet presAssocID="{DABBBAF0-C2E1-4B41-B8EE-2EF547CDC528}" presName="composite" presStyleCnt="0"/>
      <dgm:spPr/>
    </dgm:pt>
    <dgm:pt modelId="{C6FCC26E-BA4B-42AA-9AAE-78ECEC4E42A9}" type="pres">
      <dgm:prSet presAssocID="{DABBBAF0-C2E1-4B41-B8EE-2EF547CDC528}" presName="background" presStyleLbl="node0" presStyleIdx="0" presStyleCnt="2"/>
      <dgm:spPr>
        <a:solidFill>
          <a:schemeClr val="accent1">
            <a:lumMod val="75000"/>
          </a:schemeClr>
        </a:solidFill>
      </dgm:spPr>
    </dgm:pt>
    <dgm:pt modelId="{87BE52F1-3194-4FEB-8AB4-9FE175CE2B41}" type="pres">
      <dgm:prSet presAssocID="{DABBBAF0-C2E1-4B41-B8EE-2EF547CDC528}" presName="text" presStyleLbl="fgAcc0" presStyleIdx="0" presStyleCnt="2">
        <dgm:presLayoutVars>
          <dgm:chPref val="3"/>
        </dgm:presLayoutVars>
      </dgm:prSet>
      <dgm:spPr/>
    </dgm:pt>
    <dgm:pt modelId="{86A3B9B5-4D7E-4E4D-9064-FEB7381FDDAD}" type="pres">
      <dgm:prSet presAssocID="{DABBBAF0-C2E1-4B41-B8EE-2EF547CDC528}" presName="hierChild2" presStyleCnt="0"/>
      <dgm:spPr/>
    </dgm:pt>
    <dgm:pt modelId="{97D3AED3-E537-42D1-B146-95D63AE772FD}" type="pres">
      <dgm:prSet presAssocID="{27BBCB72-089F-454D-9F11-0010B633B3B8}" presName="hierRoot1" presStyleCnt="0"/>
      <dgm:spPr/>
    </dgm:pt>
    <dgm:pt modelId="{F23F6C9A-8AD8-4D68-9EC3-747B444B2FDC}" type="pres">
      <dgm:prSet presAssocID="{27BBCB72-089F-454D-9F11-0010B633B3B8}" presName="composite" presStyleCnt="0"/>
      <dgm:spPr/>
    </dgm:pt>
    <dgm:pt modelId="{1489AB2D-B49C-40D2-BA12-038928DDB1B6}" type="pres">
      <dgm:prSet presAssocID="{27BBCB72-089F-454D-9F11-0010B633B3B8}" presName="background" presStyleLbl="node0" presStyleIdx="1" presStyleCnt="2"/>
      <dgm:spPr>
        <a:solidFill>
          <a:schemeClr val="accent1">
            <a:lumMod val="60000"/>
            <a:lumOff val="40000"/>
          </a:schemeClr>
        </a:solidFill>
      </dgm:spPr>
    </dgm:pt>
    <dgm:pt modelId="{11FF4DAB-F41B-4F5D-B532-A0A790962008}" type="pres">
      <dgm:prSet presAssocID="{27BBCB72-089F-454D-9F11-0010B633B3B8}" presName="text" presStyleLbl="fgAcc0" presStyleIdx="1" presStyleCnt="2">
        <dgm:presLayoutVars>
          <dgm:chPref val="3"/>
        </dgm:presLayoutVars>
      </dgm:prSet>
      <dgm:spPr/>
    </dgm:pt>
    <dgm:pt modelId="{AA2C6796-2CBA-49E0-9E81-6FDDB641568E}" type="pres">
      <dgm:prSet presAssocID="{27BBCB72-089F-454D-9F11-0010B633B3B8}" presName="hierChild2" presStyleCnt="0"/>
      <dgm:spPr/>
    </dgm:pt>
  </dgm:ptLst>
  <dgm:cxnLst>
    <dgm:cxn modelId="{DAB1F212-78D7-46BE-89D6-911F4AA1CEAE}" srcId="{77900507-7E70-437C-B865-5C46B1390260}" destId="{DABBBAF0-C2E1-4B41-B8EE-2EF547CDC528}" srcOrd="0" destOrd="0" parTransId="{9A505997-B747-4142-A8B9-2E36477B0D92}" sibTransId="{971FA7D8-B4DD-4D0C-BC5A-A01810D5FEF3}"/>
    <dgm:cxn modelId="{361C2E46-AC74-468A-91EB-152FF76D4D4B}" srcId="{77900507-7E70-437C-B865-5C46B1390260}" destId="{27BBCB72-089F-454D-9F11-0010B633B3B8}" srcOrd="1" destOrd="0" parTransId="{9E5D8712-2775-42AD-B973-6D3F4C81533F}" sibTransId="{9D2E9EED-3E73-4318-B88F-5E9215C0B0F9}"/>
    <dgm:cxn modelId="{82EF3769-31D3-4D23-AE13-4E4ECBCF3963}" type="presOf" srcId="{77900507-7E70-437C-B865-5C46B1390260}" destId="{F88690F3-D191-4E6B-B05E-9E95BBDD1E64}" srcOrd="0" destOrd="0" presId="urn:microsoft.com/office/officeart/2005/8/layout/hierarchy1"/>
    <dgm:cxn modelId="{B84D219A-EF7D-4853-8BBC-2745EADDFB58}" type="presOf" srcId="{27BBCB72-089F-454D-9F11-0010B633B3B8}" destId="{11FF4DAB-F41B-4F5D-B532-A0A790962008}" srcOrd="0" destOrd="0" presId="urn:microsoft.com/office/officeart/2005/8/layout/hierarchy1"/>
    <dgm:cxn modelId="{6C8FB7CC-40BA-4624-B350-9273116FB3DA}" type="presOf" srcId="{DABBBAF0-C2E1-4B41-B8EE-2EF547CDC528}" destId="{87BE52F1-3194-4FEB-8AB4-9FE175CE2B41}" srcOrd="0" destOrd="0" presId="urn:microsoft.com/office/officeart/2005/8/layout/hierarchy1"/>
    <dgm:cxn modelId="{65A7C4D7-2D0A-4C74-A36F-EE88196D5DEE}" type="presParOf" srcId="{F88690F3-D191-4E6B-B05E-9E95BBDD1E64}" destId="{613EC640-CC57-4AFE-931B-627B8B4D2D23}" srcOrd="0" destOrd="0" presId="urn:microsoft.com/office/officeart/2005/8/layout/hierarchy1"/>
    <dgm:cxn modelId="{2C747201-39FE-4668-A273-C9082D9330E4}" type="presParOf" srcId="{613EC640-CC57-4AFE-931B-627B8B4D2D23}" destId="{024C2319-4171-43A6-8690-7F85E0E7766F}" srcOrd="0" destOrd="0" presId="urn:microsoft.com/office/officeart/2005/8/layout/hierarchy1"/>
    <dgm:cxn modelId="{62DBE050-2A93-4B57-A6DB-F58AB65B328F}" type="presParOf" srcId="{024C2319-4171-43A6-8690-7F85E0E7766F}" destId="{C6FCC26E-BA4B-42AA-9AAE-78ECEC4E42A9}" srcOrd="0" destOrd="0" presId="urn:microsoft.com/office/officeart/2005/8/layout/hierarchy1"/>
    <dgm:cxn modelId="{AFC406CF-7F44-43E7-9BEA-3218E564A49D}" type="presParOf" srcId="{024C2319-4171-43A6-8690-7F85E0E7766F}" destId="{87BE52F1-3194-4FEB-8AB4-9FE175CE2B41}" srcOrd="1" destOrd="0" presId="urn:microsoft.com/office/officeart/2005/8/layout/hierarchy1"/>
    <dgm:cxn modelId="{E987B707-5911-4B1A-A4CC-C546A0B2956B}" type="presParOf" srcId="{613EC640-CC57-4AFE-931B-627B8B4D2D23}" destId="{86A3B9B5-4D7E-4E4D-9064-FEB7381FDDAD}" srcOrd="1" destOrd="0" presId="urn:microsoft.com/office/officeart/2005/8/layout/hierarchy1"/>
    <dgm:cxn modelId="{1B25B887-683F-4E2B-83C4-FF68C1646466}" type="presParOf" srcId="{F88690F3-D191-4E6B-B05E-9E95BBDD1E64}" destId="{97D3AED3-E537-42D1-B146-95D63AE772FD}" srcOrd="1" destOrd="0" presId="urn:microsoft.com/office/officeart/2005/8/layout/hierarchy1"/>
    <dgm:cxn modelId="{92A97C35-1CF1-4778-BCAA-2897968347A8}" type="presParOf" srcId="{97D3AED3-E537-42D1-B146-95D63AE772FD}" destId="{F23F6C9A-8AD8-4D68-9EC3-747B444B2FDC}" srcOrd="0" destOrd="0" presId="urn:microsoft.com/office/officeart/2005/8/layout/hierarchy1"/>
    <dgm:cxn modelId="{8ADF70F5-F325-4B02-9870-2C574DDBE2FA}" type="presParOf" srcId="{F23F6C9A-8AD8-4D68-9EC3-747B444B2FDC}" destId="{1489AB2D-B49C-40D2-BA12-038928DDB1B6}" srcOrd="0" destOrd="0" presId="urn:microsoft.com/office/officeart/2005/8/layout/hierarchy1"/>
    <dgm:cxn modelId="{816B5FED-47F8-41C4-9F4D-5D4320E6F4FF}" type="presParOf" srcId="{F23F6C9A-8AD8-4D68-9EC3-747B444B2FDC}" destId="{11FF4DAB-F41B-4F5D-B532-A0A790962008}" srcOrd="1" destOrd="0" presId="urn:microsoft.com/office/officeart/2005/8/layout/hierarchy1"/>
    <dgm:cxn modelId="{989D9039-73A5-4411-AD41-DCA26DF4B333}" type="presParOf" srcId="{97D3AED3-E537-42D1-B146-95D63AE772FD}" destId="{AA2C6796-2CBA-49E0-9E81-6FDDB641568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14232-C83E-4523-94E3-2AD666928FAD}">
      <dsp:nvSpPr>
        <dsp:cNvPr id="0" name=""/>
        <dsp:cNvSpPr/>
      </dsp:nvSpPr>
      <dsp:spPr>
        <a:xfrm>
          <a:off x="2912566" y="1548840"/>
          <a:ext cx="1489769" cy="708994"/>
        </a:xfrm>
        <a:custGeom>
          <a:avLst/>
          <a:gdLst/>
          <a:ahLst/>
          <a:cxnLst/>
          <a:rect l="0" t="0" r="0" b="0"/>
          <a:pathLst>
            <a:path>
              <a:moveTo>
                <a:pt x="0" y="0"/>
              </a:moveTo>
              <a:lnTo>
                <a:pt x="0" y="483159"/>
              </a:lnTo>
              <a:lnTo>
                <a:pt x="1489769" y="483159"/>
              </a:lnTo>
              <a:lnTo>
                <a:pt x="1489769" y="7089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5CD1AD-B267-4B60-A750-460445052AA8}">
      <dsp:nvSpPr>
        <dsp:cNvPr id="0" name=""/>
        <dsp:cNvSpPr/>
      </dsp:nvSpPr>
      <dsp:spPr>
        <a:xfrm>
          <a:off x="1422796" y="1548840"/>
          <a:ext cx="1489769" cy="708994"/>
        </a:xfrm>
        <a:custGeom>
          <a:avLst/>
          <a:gdLst/>
          <a:ahLst/>
          <a:cxnLst/>
          <a:rect l="0" t="0" r="0" b="0"/>
          <a:pathLst>
            <a:path>
              <a:moveTo>
                <a:pt x="1489769" y="0"/>
              </a:moveTo>
              <a:lnTo>
                <a:pt x="1489769" y="483159"/>
              </a:lnTo>
              <a:lnTo>
                <a:pt x="0" y="483159"/>
              </a:lnTo>
              <a:lnTo>
                <a:pt x="0" y="7089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9B69F1-BE72-4CD4-92B9-44EE77AB8857}">
      <dsp:nvSpPr>
        <dsp:cNvPr id="0" name=""/>
        <dsp:cNvSpPr/>
      </dsp:nvSpPr>
      <dsp:spPr>
        <a:xfrm>
          <a:off x="1693664" y="834"/>
          <a:ext cx="2437804" cy="15480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F3AEC4-64AD-4E7D-A479-CC6D616B5072}">
      <dsp:nvSpPr>
        <dsp:cNvPr id="0" name=""/>
        <dsp:cNvSpPr/>
      </dsp:nvSpPr>
      <dsp:spPr>
        <a:xfrm>
          <a:off x="1964531" y="258158"/>
          <a:ext cx="2437804" cy="15480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b="0" i="0" u="none" strike="noStrike" kern="1200" baseline="0" dirty="0">
              <a:solidFill>
                <a:srgbClr val="000000"/>
              </a:solidFill>
              <a:latin typeface="+mn-lt"/>
              <a:ea typeface="Roboto" panose="02000000000000000000" pitchFamily="2" charset="0"/>
              <a:cs typeface="Roboto" panose="02000000000000000000" pitchFamily="2" charset="0"/>
            </a:rPr>
            <a:t>I </a:t>
          </a:r>
          <a:r>
            <a:rPr lang="it-IT" sz="1500" b="0" i="1" u="none" strike="noStrike" kern="1200" baseline="0" dirty="0">
              <a:solidFill>
                <a:srgbClr val="000000"/>
              </a:solidFill>
              <a:latin typeface="+mn-lt"/>
              <a:ea typeface="Roboto" panose="02000000000000000000" pitchFamily="2" charset="0"/>
              <a:cs typeface="Roboto" panose="02000000000000000000" pitchFamily="2" charset="0"/>
            </a:rPr>
            <a:t>cookie </a:t>
          </a:r>
          <a:r>
            <a:rPr lang="it-IT" sz="1500" b="0" i="0" u="none" strike="noStrike" kern="1200" baseline="0" dirty="0">
              <a:solidFill>
                <a:srgbClr val="000000"/>
              </a:solidFill>
              <a:latin typeface="+mn-lt"/>
              <a:ea typeface="Roboto" panose="02000000000000000000" pitchFamily="2" charset="0"/>
              <a:cs typeface="Roboto" panose="02000000000000000000" pitchFamily="2" charset="0"/>
            </a:rPr>
            <a:t>sono di regola stringhe di testo che i siti </a:t>
          </a:r>
          <a:r>
            <a:rPr lang="it-IT" sz="1500" b="0" i="1" u="none" strike="noStrike" kern="1200" baseline="0" dirty="0">
              <a:solidFill>
                <a:srgbClr val="000000"/>
              </a:solidFill>
              <a:latin typeface="+mn-lt"/>
              <a:ea typeface="Roboto" panose="02000000000000000000" pitchFamily="2" charset="0"/>
              <a:cs typeface="Roboto" panose="02000000000000000000" pitchFamily="2" charset="0"/>
            </a:rPr>
            <a:t>web </a:t>
          </a:r>
          <a:r>
            <a:rPr lang="it-IT" sz="1500" b="0" i="0" u="none" strike="noStrike" kern="1200" baseline="0" dirty="0">
              <a:solidFill>
                <a:srgbClr val="000000"/>
              </a:solidFill>
              <a:latin typeface="+mn-lt"/>
              <a:ea typeface="Roboto" panose="02000000000000000000" pitchFamily="2" charset="0"/>
              <a:cs typeface="Roboto" panose="02000000000000000000" pitchFamily="2" charset="0"/>
            </a:rPr>
            <a:t>posizionano e archiviano all’interno di un dispositivo terminale nella disponibilità dell’utente </a:t>
          </a:r>
          <a:endParaRPr lang="it-IT" sz="1500" kern="1200" dirty="0">
            <a:latin typeface="+mn-lt"/>
          </a:endParaRPr>
        </a:p>
      </dsp:txBody>
      <dsp:txXfrm>
        <a:off x="2009871" y="303498"/>
        <a:ext cx="2347124" cy="1457325"/>
      </dsp:txXfrm>
    </dsp:sp>
    <dsp:sp modelId="{02BE147E-7F2F-49B7-B03B-28A9E4E85D51}">
      <dsp:nvSpPr>
        <dsp:cNvPr id="0" name=""/>
        <dsp:cNvSpPr/>
      </dsp:nvSpPr>
      <dsp:spPr>
        <a:xfrm>
          <a:off x="203894" y="2257835"/>
          <a:ext cx="2437804" cy="15480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5377F7-F791-47B7-8348-79649454DE03}">
      <dsp:nvSpPr>
        <dsp:cNvPr id="0" name=""/>
        <dsp:cNvSpPr/>
      </dsp:nvSpPr>
      <dsp:spPr>
        <a:xfrm>
          <a:off x="474761" y="2515159"/>
          <a:ext cx="2437804" cy="15480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latin typeface="+mn-lt"/>
            </a:rPr>
            <a:t>Prima parte</a:t>
          </a:r>
        </a:p>
        <a:p>
          <a:pPr marL="0" lvl="0" indent="0" algn="ctr" defTabSz="666750">
            <a:lnSpc>
              <a:spcPct val="90000"/>
            </a:lnSpc>
            <a:spcBef>
              <a:spcPct val="0"/>
            </a:spcBef>
            <a:spcAft>
              <a:spcPct val="35000"/>
            </a:spcAft>
            <a:buNone/>
          </a:pPr>
          <a:r>
            <a:rPr lang="it-IT" sz="1500" kern="1200" dirty="0">
              <a:latin typeface="+mn-lt"/>
            </a:rPr>
            <a:t>(Installati direttamente dai publisher)</a:t>
          </a:r>
        </a:p>
      </dsp:txBody>
      <dsp:txXfrm>
        <a:off x="520101" y="2560499"/>
        <a:ext cx="2347124" cy="1457325"/>
      </dsp:txXfrm>
    </dsp:sp>
    <dsp:sp modelId="{3F78FD4C-89EE-4E5C-B154-C43D2CA64CCE}">
      <dsp:nvSpPr>
        <dsp:cNvPr id="0" name=""/>
        <dsp:cNvSpPr/>
      </dsp:nvSpPr>
      <dsp:spPr>
        <a:xfrm>
          <a:off x="3183433" y="2257835"/>
          <a:ext cx="2437804" cy="15480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DC0127-21AF-4660-ADD5-D780ED555F17}">
      <dsp:nvSpPr>
        <dsp:cNvPr id="0" name=""/>
        <dsp:cNvSpPr/>
      </dsp:nvSpPr>
      <dsp:spPr>
        <a:xfrm>
          <a:off x="3454300" y="2515159"/>
          <a:ext cx="2437804" cy="15480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latin typeface="+mn-lt"/>
            </a:rPr>
            <a:t>Terza parte</a:t>
          </a:r>
        </a:p>
        <a:p>
          <a:pPr marL="0" lvl="0" indent="0" algn="ctr" defTabSz="666750">
            <a:lnSpc>
              <a:spcPct val="90000"/>
            </a:lnSpc>
            <a:spcBef>
              <a:spcPct val="0"/>
            </a:spcBef>
            <a:spcAft>
              <a:spcPct val="35000"/>
            </a:spcAft>
            <a:buNone/>
          </a:pPr>
          <a:r>
            <a:rPr lang="it-IT" sz="1500" kern="1200" dirty="0">
              <a:latin typeface="+mn-lt"/>
            </a:rPr>
            <a:t>(installati da siti o web server diversi)</a:t>
          </a:r>
        </a:p>
      </dsp:txBody>
      <dsp:txXfrm>
        <a:off x="3499640" y="2560499"/>
        <a:ext cx="2347124" cy="14573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786E9-6DF9-4D28-A9A2-2B9977F7B15C}">
      <dsp:nvSpPr>
        <dsp:cNvPr id="0" name=""/>
        <dsp:cNvSpPr/>
      </dsp:nvSpPr>
      <dsp:spPr>
        <a:xfrm>
          <a:off x="3862506" y="2418039"/>
          <a:ext cx="91440" cy="450328"/>
        </a:xfrm>
        <a:custGeom>
          <a:avLst/>
          <a:gdLst/>
          <a:ahLst/>
          <a:cxnLst/>
          <a:rect l="0" t="0" r="0" b="0"/>
          <a:pathLst>
            <a:path>
              <a:moveTo>
                <a:pt x="45720" y="0"/>
              </a:moveTo>
              <a:lnTo>
                <a:pt x="45720" y="4503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014232-C83E-4523-94E3-2AD666928FAD}">
      <dsp:nvSpPr>
        <dsp:cNvPr id="0" name=""/>
        <dsp:cNvSpPr/>
      </dsp:nvSpPr>
      <dsp:spPr>
        <a:xfrm>
          <a:off x="2961977" y="984472"/>
          <a:ext cx="946249" cy="450328"/>
        </a:xfrm>
        <a:custGeom>
          <a:avLst/>
          <a:gdLst/>
          <a:ahLst/>
          <a:cxnLst/>
          <a:rect l="0" t="0" r="0" b="0"/>
          <a:pathLst>
            <a:path>
              <a:moveTo>
                <a:pt x="0" y="0"/>
              </a:moveTo>
              <a:lnTo>
                <a:pt x="0" y="306885"/>
              </a:lnTo>
              <a:lnTo>
                <a:pt x="946249" y="306885"/>
              </a:lnTo>
              <a:lnTo>
                <a:pt x="946249" y="4503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5FB4B5-43B3-49E0-98D4-A275402095D6}">
      <dsp:nvSpPr>
        <dsp:cNvPr id="0" name=""/>
        <dsp:cNvSpPr/>
      </dsp:nvSpPr>
      <dsp:spPr>
        <a:xfrm>
          <a:off x="1970008" y="2450181"/>
          <a:ext cx="91440" cy="465903"/>
        </a:xfrm>
        <a:custGeom>
          <a:avLst/>
          <a:gdLst/>
          <a:ahLst/>
          <a:cxnLst/>
          <a:rect l="0" t="0" r="0" b="0"/>
          <a:pathLst>
            <a:path>
              <a:moveTo>
                <a:pt x="45720" y="0"/>
              </a:moveTo>
              <a:lnTo>
                <a:pt x="45720" y="4659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5CD1AD-B267-4B60-A750-460445052AA8}">
      <dsp:nvSpPr>
        <dsp:cNvPr id="0" name=""/>
        <dsp:cNvSpPr/>
      </dsp:nvSpPr>
      <dsp:spPr>
        <a:xfrm>
          <a:off x="2015728" y="984472"/>
          <a:ext cx="946249" cy="434754"/>
        </a:xfrm>
        <a:custGeom>
          <a:avLst/>
          <a:gdLst/>
          <a:ahLst/>
          <a:cxnLst/>
          <a:rect l="0" t="0" r="0" b="0"/>
          <a:pathLst>
            <a:path>
              <a:moveTo>
                <a:pt x="946249" y="0"/>
              </a:moveTo>
              <a:lnTo>
                <a:pt x="946249" y="291311"/>
              </a:lnTo>
              <a:lnTo>
                <a:pt x="0" y="291311"/>
              </a:lnTo>
              <a:lnTo>
                <a:pt x="0" y="4347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9B69F1-BE72-4CD4-92B9-44EE77AB8857}">
      <dsp:nvSpPr>
        <dsp:cNvPr id="0" name=""/>
        <dsp:cNvSpPr/>
      </dsp:nvSpPr>
      <dsp:spPr>
        <a:xfrm>
          <a:off x="2187773" y="1233"/>
          <a:ext cx="1548407" cy="9832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F3AEC4-64AD-4E7D-A479-CC6D616B5072}">
      <dsp:nvSpPr>
        <dsp:cNvPr id="0" name=""/>
        <dsp:cNvSpPr/>
      </dsp:nvSpPr>
      <dsp:spPr>
        <a:xfrm>
          <a:off x="2359818" y="164676"/>
          <a:ext cx="1548407" cy="9832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sz="1000" b="0" i="0" u="none" strike="noStrike" kern="1200" baseline="0" dirty="0">
              <a:solidFill>
                <a:srgbClr val="000000"/>
              </a:solidFill>
              <a:latin typeface="+mn-lt"/>
              <a:ea typeface="Roboto" panose="02000000000000000000" pitchFamily="2" charset="0"/>
              <a:cs typeface="Roboto" panose="02000000000000000000" pitchFamily="2" charset="0"/>
            </a:rPr>
            <a:t>I </a:t>
          </a:r>
          <a:r>
            <a:rPr lang="it-IT" sz="1000" b="0" i="1" u="none" strike="noStrike" kern="1200" baseline="0" dirty="0">
              <a:solidFill>
                <a:srgbClr val="000000"/>
              </a:solidFill>
              <a:latin typeface="+mn-lt"/>
              <a:ea typeface="Roboto" panose="02000000000000000000" pitchFamily="2" charset="0"/>
              <a:cs typeface="Roboto" panose="02000000000000000000" pitchFamily="2" charset="0"/>
            </a:rPr>
            <a:t>cookie </a:t>
          </a:r>
          <a:r>
            <a:rPr lang="it-IT" sz="1000" b="0" i="0" u="none" strike="noStrike" kern="1200" baseline="0" dirty="0">
              <a:solidFill>
                <a:srgbClr val="000000"/>
              </a:solidFill>
              <a:latin typeface="+mn-lt"/>
              <a:ea typeface="Roboto" panose="02000000000000000000" pitchFamily="2" charset="0"/>
              <a:cs typeface="Roboto" panose="02000000000000000000" pitchFamily="2" charset="0"/>
            </a:rPr>
            <a:t>sono di regola stringhe di testo che i siti </a:t>
          </a:r>
          <a:r>
            <a:rPr lang="it-IT" sz="1000" b="0" i="1" u="none" strike="noStrike" kern="1200" baseline="0" dirty="0">
              <a:solidFill>
                <a:srgbClr val="000000"/>
              </a:solidFill>
              <a:latin typeface="+mn-lt"/>
              <a:ea typeface="Roboto" panose="02000000000000000000" pitchFamily="2" charset="0"/>
              <a:cs typeface="Roboto" panose="02000000000000000000" pitchFamily="2" charset="0"/>
            </a:rPr>
            <a:t>web </a:t>
          </a:r>
          <a:r>
            <a:rPr lang="it-IT" sz="1000" b="0" i="0" u="none" strike="noStrike" kern="1200" baseline="0" dirty="0">
              <a:solidFill>
                <a:srgbClr val="000000"/>
              </a:solidFill>
              <a:latin typeface="+mn-lt"/>
              <a:ea typeface="Roboto" panose="02000000000000000000" pitchFamily="2" charset="0"/>
              <a:cs typeface="Roboto" panose="02000000000000000000" pitchFamily="2" charset="0"/>
            </a:rPr>
            <a:t>posizionano e archiviano all’interno di un dispositivo terminale nella disponibilità dell’utente </a:t>
          </a:r>
          <a:endParaRPr lang="it-IT" sz="1000" kern="1200" dirty="0">
            <a:latin typeface="+mn-lt"/>
          </a:endParaRPr>
        </a:p>
      </dsp:txBody>
      <dsp:txXfrm>
        <a:off x="2388616" y="193474"/>
        <a:ext cx="1490811" cy="925642"/>
      </dsp:txXfrm>
    </dsp:sp>
    <dsp:sp modelId="{02BE147E-7F2F-49B7-B03B-28A9E4E85D51}">
      <dsp:nvSpPr>
        <dsp:cNvPr id="0" name=""/>
        <dsp:cNvSpPr/>
      </dsp:nvSpPr>
      <dsp:spPr>
        <a:xfrm>
          <a:off x="1241524" y="1419226"/>
          <a:ext cx="1548407" cy="10309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5377F7-F791-47B7-8348-79649454DE03}">
      <dsp:nvSpPr>
        <dsp:cNvPr id="0" name=""/>
        <dsp:cNvSpPr/>
      </dsp:nvSpPr>
      <dsp:spPr>
        <a:xfrm>
          <a:off x="1413569" y="1582669"/>
          <a:ext cx="1548407" cy="10309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it-IT" sz="1400" kern="1200" dirty="0"/>
        </a:p>
        <a:p>
          <a:pPr marL="0" lvl="0" indent="0" algn="ctr" defTabSz="622300">
            <a:lnSpc>
              <a:spcPct val="90000"/>
            </a:lnSpc>
            <a:spcBef>
              <a:spcPct val="0"/>
            </a:spcBef>
            <a:spcAft>
              <a:spcPct val="35000"/>
            </a:spcAft>
            <a:buNone/>
          </a:pPr>
          <a:r>
            <a:rPr lang="it-IT" sz="1400" kern="1200" dirty="0"/>
            <a:t>Tecnici:</a:t>
          </a:r>
        </a:p>
        <a:p>
          <a:pPr marL="0" lvl="0" indent="0" algn="ctr" defTabSz="622300">
            <a:lnSpc>
              <a:spcPct val="90000"/>
            </a:lnSpc>
            <a:spcBef>
              <a:spcPct val="0"/>
            </a:spcBef>
            <a:spcAft>
              <a:spcPct val="35000"/>
            </a:spcAft>
            <a:buFont typeface="Arial" panose="020B0604020202020204" pitchFamily="34" charset="0"/>
            <a:buNone/>
          </a:pPr>
          <a:r>
            <a:rPr lang="it-IT" sz="1000" kern="1200" dirty="0"/>
            <a:t>1. Cookie di navigazione o di sessione</a:t>
          </a:r>
        </a:p>
        <a:p>
          <a:pPr marL="0" lvl="0" indent="0" algn="ctr" defTabSz="622300">
            <a:lnSpc>
              <a:spcPct val="90000"/>
            </a:lnSpc>
            <a:spcBef>
              <a:spcPct val="0"/>
            </a:spcBef>
            <a:spcAft>
              <a:spcPct val="35000"/>
            </a:spcAft>
            <a:buFont typeface="Arial" panose="020B0604020202020204" pitchFamily="34" charset="0"/>
            <a:buNone/>
          </a:pPr>
          <a:r>
            <a:rPr lang="it-IT" sz="1000" kern="1200" dirty="0"/>
            <a:t>2. cookie di funzionalità</a:t>
          </a:r>
        </a:p>
        <a:p>
          <a:pPr marL="0" lvl="0" indent="0" algn="ctr" defTabSz="622300">
            <a:lnSpc>
              <a:spcPct val="90000"/>
            </a:lnSpc>
            <a:spcBef>
              <a:spcPct val="0"/>
            </a:spcBef>
            <a:spcAft>
              <a:spcPct val="35000"/>
            </a:spcAft>
            <a:buFont typeface="Arial" panose="020B0604020202020204" pitchFamily="34" charset="0"/>
            <a:buNone/>
          </a:pPr>
          <a:r>
            <a:rPr lang="it-IT" sz="1000" kern="1200" dirty="0"/>
            <a:t>3. cookie analitici</a:t>
          </a:r>
        </a:p>
        <a:p>
          <a:pPr marL="0" lvl="0" indent="0" algn="ctr" defTabSz="622300">
            <a:lnSpc>
              <a:spcPct val="90000"/>
            </a:lnSpc>
            <a:spcBef>
              <a:spcPct val="0"/>
            </a:spcBef>
            <a:spcAft>
              <a:spcPct val="35000"/>
            </a:spcAft>
            <a:buFont typeface="Arial" panose="020B0604020202020204" pitchFamily="34" charset="0"/>
            <a:buNone/>
          </a:pPr>
          <a:endParaRPr lang="it-IT" sz="800" kern="1200" dirty="0"/>
        </a:p>
      </dsp:txBody>
      <dsp:txXfrm>
        <a:off x="1443765" y="1612865"/>
        <a:ext cx="1488015" cy="970563"/>
      </dsp:txXfrm>
    </dsp:sp>
    <dsp:sp modelId="{54331D2D-B5B8-40F9-BBE1-6C4E6DFD535F}">
      <dsp:nvSpPr>
        <dsp:cNvPr id="0" name=""/>
        <dsp:cNvSpPr/>
      </dsp:nvSpPr>
      <dsp:spPr>
        <a:xfrm>
          <a:off x="1241524" y="2916084"/>
          <a:ext cx="1548407" cy="9832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DCC4CD-BA39-4ED8-BB4A-B0DBEC78F0D2}">
      <dsp:nvSpPr>
        <dsp:cNvPr id="0" name=""/>
        <dsp:cNvSpPr/>
      </dsp:nvSpPr>
      <dsp:spPr>
        <a:xfrm>
          <a:off x="1413569" y="3079527"/>
          <a:ext cx="1548407" cy="9832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t>NO CONSENSO</a:t>
          </a:r>
        </a:p>
      </dsp:txBody>
      <dsp:txXfrm>
        <a:off x="1442367" y="3108325"/>
        <a:ext cx="1490811" cy="925642"/>
      </dsp:txXfrm>
    </dsp:sp>
    <dsp:sp modelId="{3F78FD4C-89EE-4E5C-B154-C43D2CA64CCE}">
      <dsp:nvSpPr>
        <dsp:cNvPr id="0" name=""/>
        <dsp:cNvSpPr/>
      </dsp:nvSpPr>
      <dsp:spPr>
        <a:xfrm>
          <a:off x="3134022" y="1434800"/>
          <a:ext cx="1548407" cy="9832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DC0127-21AF-4660-ADD5-D780ED555F17}">
      <dsp:nvSpPr>
        <dsp:cNvPr id="0" name=""/>
        <dsp:cNvSpPr/>
      </dsp:nvSpPr>
      <dsp:spPr>
        <a:xfrm>
          <a:off x="3306067" y="1598243"/>
          <a:ext cx="1548407" cy="9832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t>Profilazione</a:t>
          </a:r>
        </a:p>
        <a:p>
          <a:pPr marL="0" lvl="0" indent="0" algn="ctr" defTabSz="933450">
            <a:lnSpc>
              <a:spcPct val="90000"/>
            </a:lnSpc>
            <a:spcBef>
              <a:spcPct val="0"/>
            </a:spcBef>
            <a:spcAft>
              <a:spcPct val="35000"/>
            </a:spcAft>
            <a:buNone/>
          </a:pPr>
          <a:endParaRPr lang="it-IT" sz="2100" kern="1200" dirty="0"/>
        </a:p>
      </dsp:txBody>
      <dsp:txXfrm>
        <a:off x="3334865" y="1627041"/>
        <a:ext cx="1490811" cy="925642"/>
      </dsp:txXfrm>
    </dsp:sp>
    <dsp:sp modelId="{C3B5B6FF-58D1-42B2-BCFA-EF636DDBCBB8}">
      <dsp:nvSpPr>
        <dsp:cNvPr id="0" name=""/>
        <dsp:cNvSpPr/>
      </dsp:nvSpPr>
      <dsp:spPr>
        <a:xfrm>
          <a:off x="3134022" y="2868368"/>
          <a:ext cx="1548407" cy="9832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63F031-A4D6-4F71-9B03-E8503BF78669}">
      <dsp:nvSpPr>
        <dsp:cNvPr id="0" name=""/>
        <dsp:cNvSpPr/>
      </dsp:nvSpPr>
      <dsp:spPr>
        <a:xfrm>
          <a:off x="3306067" y="3031811"/>
          <a:ext cx="1548407" cy="9832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t>SI CONSENSO</a:t>
          </a:r>
        </a:p>
      </dsp:txBody>
      <dsp:txXfrm>
        <a:off x="3334865" y="3060609"/>
        <a:ext cx="1490811" cy="9256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8DC21-3E65-409D-AD53-DA51BB9198A0}">
      <dsp:nvSpPr>
        <dsp:cNvPr id="0" name=""/>
        <dsp:cNvSpPr/>
      </dsp:nvSpPr>
      <dsp:spPr>
        <a:xfrm>
          <a:off x="394279" y="849338"/>
          <a:ext cx="1523162" cy="152316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9B5DD6-89E9-4537-B415-4205CEB9323A}">
      <dsp:nvSpPr>
        <dsp:cNvPr id="0" name=""/>
        <dsp:cNvSpPr/>
      </dsp:nvSpPr>
      <dsp:spPr>
        <a:xfrm>
          <a:off x="82171" y="2391866"/>
          <a:ext cx="214737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333500" rtl="0">
            <a:lnSpc>
              <a:spcPct val="90000"/>
            </a:lnSpc>
            <a:spcBef>
              <a:spcPct val="0"/>
            </a:spcBef>
            <a:spcAft>
              <a:spcPct val="35000"/>
            </a:spcAft>
            <a:buNone/>
          </a:pPr>
          <a:r>
            <a:rPr lang="it-IT" sz="3000" kern="1200" noProof="0" dirty="0"/>
            <a:t>Rete</a:t>
          </a:r>
        </a:p>
      </dsp:txBody>
      <dsp:txXfrm>
        <a:off x="82171" y="2391866"/>
        <a:ext cx="2147378" cy="720000"/>
      </dsp:txXfrm>
    </dsp:sp>
    <dsp:sp modelId="{CE9DF0E8-B0DE-4E1E-9FF4-6006AD8428DB}">
      <dsp:nvSpPr>
        <dsp:cNvPr id="0" name=""/>
        <dsp:cNvSpPr/>
      </dsp:nvSpPr>
      <dsp:spPr>
        <a:xfrm>
          <a:off x="2917449" y="849338"/>
          <a:ext cx="1523162" cy="15231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120873-6F5C-4053-8EAD-6287A7F1097E}">
      <dsp:nvSpPr>
        <dsp:cNvPr id="0" name=""/>
        <dsp:cNvSpPr/>
      </dsp:nvSpPr>
      <dsp:spPr>
        <a:xfrm>
          <a:off x="2605341" y="2391866"/>
          <a:ext cx="214737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333500" rtl="0">
            <a:lnSpc>
              <a:spcPct val="90000"/>
            </a:lnSpc>
            <a:spcBef>
              <a:spcPct val="0"/>
            </a:spcBef>
            <a:spcAft>
              <a:spcPct val="35000"/>
            </a:spcAft>
            <a:buNone/>
          </a:pPr>
          <a:r>
            <a:rPr lang="it-IT" sz="3000" kern="1200" noProof="0" dirty="0"/>
            <a:t>Satellite</a:t>
          </a:r>
        </a:p>
      </dsp:txBody>
      <dsp:txXfrm>
        <a:off x="2605341" y="2391866"/>
        <a:ext cx="2147378" cy="720000"/>
      </dsp:txXfrm>
    </dsp:sp>
    <dsp:sp modelId="{6DB1FE51-13D0-4A38-AD6E-48D4371A1AF3}">
      <dsp:nvSpPr>
        <dsp:cNvPr id="0" name=""/>
        <dsp:cNvSpPr/>
      </dsp:nvSpPr>
      <dsp:spPr>
        <a:xfrm>
          <a:off x="5440619" y="849338"/>
          <a:ext cx="1523162" cy="15231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3097FC-B1F8-4953-B0AB-E8E73D968D1C}">
      <dsp:nvSpPr>
        <dsp:cNvPr id="0" name=""/>
        <dsp:cNvSpPr/>
      </dsp:nvSpPr>
      <dsp:spPr>
        <a:xfrm>
          <a:off x="5128511" y="2391866"/>
          <a:ext cx="214737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333500" rtl="0">
            <a:lnSpc>
              <a:spcPct val="90000"/>
            </a:lnSpc>
            <a:spcBef>
              <a:spcPct val="0"/>
            </a:spcBef>
            <a:spcAft>
              <a:spcPct val="35000"/>
            </a:spcAft>
            <a:buNone/>
          </a:pPr>
          <a:r>
            <a:rPr lang="it-IT" sz="3000" kern="1200" noProof="0" dirty="0"/>
            <a:t>Collegamento</a:t>
          </a:r>
        </a:p>
      </dsp:txBody>
      <dsp:txXfrm>
        <a:off x="5128511" y="2391866"/>
        <a:ext cx="2147378"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04104-AEC2-4812-8D68-D60F9B137428}">
      <dsp:nvSpPr>
        <dsp:cNvPr id="0" name=""/>
        <dsp:cNvSpPr/>
      </dsp:nvSpPr>
      <dsp:spPr>
        <a:xfrm>
          <a:off x="0" y="739779"/>
          <a:ext cx="2436511" cy="15471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FDA7D6-7914-447F-AB9B-8092B17B3BEA}">
      <dsp:nvSpPr>
        <dsp:cNvPr id="0" name=""/>
        <dsp:cNvSpPr/>
      </dsp:nvSpPr>
      <dsp:spPr>
        <a:xfrm>
          <a:off x="270723" y="996966"/>
          <a:ext cx="2436511" cy="15471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t-IT" sz="2300" kern="1200"/>
            <a:t>Geolocalizzazione mezzi</a:t>
          </a:r>
          <a:endParaRPr lang="en-US" sz="2300" kern="1200"/>
        </a:p>
      </dsp:txBody>
      <dsp:txXfrm>
        <a:off x="316038" y="1042281"/>
        <a:ext cx="2345881" cy="1456554"/>
      </dsp:txXfrm>
    </dsp:sp>
    <dsp:sp modelId="{77B6F663-AA6A-41DA-BA9F-1EBD662EB115}">
      <dsp:nvSpPr>
        <dsp:cNvPr id="0" name=""/>
        <dsp:cNvSpPr/>
      </dsp:nvSpPr>
      <dsp:spPr>
        <a:xfrm>
          <a:off x="3008901" y="749742"/>
          <a:ext cx="2436511" cy="15471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BF9940-EB2D-4F28-832E-F856D6914C26}">
      <dsp:nvSpPr>
        <dsp:cNvPr id="0" name=""/>
        <dsp:cNvSpPr/>
      </dsp:nvSpPr>
      <dsp:spPr>
        <a:xfrm>
          <a:off x="3279625" y="1006930"/>
          <a:ext cx="2436511" cy="15471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t-IT" sz="2300" kern="1200"/>
            <a:t>Gelocalizzazione per timbratura presenze</a:t>
          </a:r>
          <a:endParaRPr lang="en-US" sz="2300" kern="1200"/>
        </a:p>
      </dsp:txBody>
      <dsp:txXfrm>
        <a:off x="3324940" y="1052245"/>
        <a:ext cx="2345881" cy="1456554"/>
      </dsp:txXfrm>
    </dsp:sp>
    <dsp:sp modelId="{7AB9E970-A390-4BAE-A303-7611EAA6683B}">
      <dsp:nvSpPr>
        <dsp:cNvPr id="0" name=""/>
        <dsp:cNvSpPr/>
      </dsp:nvSpPr>
      <dsp:spPr>
        <a:xfrm>
          <a:off x="5955916" y="739779"/>
          <a:ext cx="2436511" cy="15471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664A12-C68F-4EDA-AB2C-68CB6D6E4144}">
      <dsp:nvSpPr>
        <dsp:cNvPr id="0" name=""/>
        <dsp:cNvSpPr/>
      </dsp:nvSpPr>
      <dsp:spPr>
        <a:xfrm>
          <a:off x="6226639" y="996966"/>
          <a:ext cx="2436511" cy="15471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t-IT" sz="2300" kern="1200"/>
            <a:t>Geolocalizzazione del personale a fini di sicurezza</a:t>
          </a:r>
          <a:endParaRPr lang="en-US" sz="2300" kern="1200"/>
        </a:p>
      </dsp:txBody>
      <dsp:txXfrm>
        <a:off x="6271954" y="1042281"/>
        <a:ext cx="2345881" cy="14565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CC26E-BA4B-42AA-9AAE-78ECEC4E42A9}">
      <dsp:nvSpPr>
        <dsp:cNvPr id="0" name=""/>
        <dsp:cNvSpPr/>
      </dsp:nvSpPr>
      <dsp:spPr>
        <a:xfrm>
          <a:off x="1001" y="596846"/>
          <a:ext cx="3515977" cy="2232645"/>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BE52F1-3194-4FEB-8AB4-9FE175CE2B41}">
      <dsp:nvSpPr>
        <dsp:cNvPr id="0" name=""/>
        <dsp:cNvSpPr/>
      </dsp:nvSpPr>
      <dsp:spPr>
        <a:xfrm>
          <a:off x="391665" y="967977"/>
          <a:ext cx="3515977" cy="2232645"/>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defRPr cap="all"/>
          </a:pPr>
          <a:r>
            <a:rPr lang="it-IT" sz="3400" kern="1200"/>
            <a:t>Accordo con le RSU o in assenza </a:t>
          </a:r>
          <a:endParaRPr lang="en-US" sz="3400" kern="1200"/>
        </a:p>
      </dsp:txBody>
      <dsp:txXfrm>
        <a:off x="457057" y="1033369"/>
        <a:ext cx="3385193" cy="2101861"/>
      </dsp:txXfrm>
    </dsp:sp>
    <dsp:sp modelId="{1489AB2D-B49C-40D2-BA12-038928DDB1B6}">
      <dsp:nvSpPr>
        <dsp:cNvPr id="0" name=""/>
        <dsp:cNvSpPr/>
      </dsp:nvSpPr>
      <dsp:spPr>
        <a:xfrm>
          <a:off x="4298307" y="596846"/>
          <a:ext cx="3515977" cy="2232645"/>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FF4DAB-F41B-4F5D-B532-A0A790962008}">
      <dsp:nvSpPr>
        <dsp:cNvPr id="0" name=""/>
        <dsp:cNvSpPr/>
      </dsp:nvSpPr>
      <dsp:spPr>
        <a:xfrm>
          <a:off x="4688971" y="967977"/>
          <a:ext cx="3515977" cy="2232645"/>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defRPr cap="all"/>
          </a:pPr>
          <a:r>
            <a:rPr lang="it-IT" sz="3400" kern="1200"/>
            <a:t>Autorizzazione DTL</a:t>
          </a:r>
          <a:endParaRPr lang="en-US" sz="3400" kern="1200"/>
        </a:p>
      </dsp:txBody>
      <dsp:txXfrm>
        <a:off x="4754363" y="1033369"/>
        <a:ext cx="3385193" cy="210186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Elenco etichette icone"/>
  <dgm:desc val="Utilizzabile per mostrare blocchi di informazioni non sequenziali o raggruppati con elementi grafici correlati. Offre risultati ottimali con icone o piccole immagini con didascalie brevi."/>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9F868A-BD83-4C65-95D8-F0718CC235AE}" type="datetimeFigureOut">
              <a:rPr lang="it-IT" smtClean="0"/>
              <a:t>21/11/2023</a:t>
            </a:fld>
            <a:endParaRPr lang="it-IT"/>
          </a:p>
        </p:txBody>
      </p:sp>
      <p:sp>
        <p:nvSpPr>
          <p:cNvPr id="4" name="Segnaposto immagine diapositiva 3"/>
          <p:cNvSpPr>
            <a:spLocks noGrp="1" noRot="1" noChangeAspect="1"/>
          </p:cNvSpPr>
          <p:nvPr>
            <p:ph type="sldImg" idx="2"/>
          </p:nvPr>
        </p:nvSpPr>
        <p:spPr>
          <a:xfrm>
            <a:off x="1123950" y="1143000"/>
            <a:ext cx="46101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EC131B-3919-4C94-B9DD-A2C85110A1F2}" type="slidenum">
              <a:rPr lang="it-IT" smtClean="0"/>
              <a:t>‹N›</a:t>
            </a:fld>
            <a:endParaRPr lang="it-IT"/>
          </a:p>
        </p:txBody>
      </p:sp>
    </p:spTree>
    <p:extLst>
      <p:ext uri="{BB962C8B-B14F-4D97-AF65-F5344CB8AC3E}">
        <p14:creationId xmlns:p14="http://schemas.microsoft.com/office/powerpoint/2010/main" val="3358710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a:p>
            <a:pPr rtl="0"/>
            <a:endParaRPr lang="it-IT"/>
          </a:p>
        </p:txBody>
      </p:sp>
      <p:sp>
        <p:nvSpPr>
          <p:cNvPr id="4" name="Segnaposto numero diapositiva 3"/>
          <p:cNvSpPr>
            <a:spLocks noGrp="1"/>
          </p:cNvSpPr>
          <p:nvPr>
            <p:ph type="sldNum" sz="quarter" idx="5"/>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6B3AB32-59DF-41F1-9618-EDFBF5049629}"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0047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01553"/>
            <a:ext cx="7772400" cy="2130602"/>
          </a:xfrm>
        </p:spPr>
        <p:txBody>
          <a:bodyPr anchor="b"/>
          <a:lstStyle>
            <a:lvl1pPr algn="ctr">
              <a:defRPr sz="5354"/>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214319"/>
            <a:ext cx="6858000" cy="1477538"/>
          </a:xfrm>
        </p:spPr>
        <p:txBody>
          <a:bodyPr/>
          <a:lstStyle>
            <a:lvl1pPr marL="0" indent="0" algn="ctr">
              <a:buNone/>
              <a:defRPr sz="2142"/>
            </a:lvl1pPr>
            <a:lvl2pPr marL="408005" indent="0" algn="ctr">
              <a:buNone/>
              <a:defRPr sz="1785"/>
            </a:lvl2pPr>
            <a:lvl3pPr marL="816011" indent="0" algn="ctr">
              <a:buNone/>
              <a:defRPr sz="1606"/>
            </a:lvl3pPr>
            <a:lvl4pPr marL="1224016" indent="0" algn="ctr">
              <a:buNone/>
              <a:defRPr sz="1428"/>
            </a:lvl4pPr>
            <a:lvl5pPr marL="1632021" indent="0" algn="ctr">
              <a:buNone/>
              <a:defRPr sz="1428"/>
            </a:lvl5pPr>
            <a:lvl6pPr marL="2040026" indent="0" algn="ctr">
              <a:buNone/>
              <a:defRPr sz="1428"/>
            </a:lvl6pPr>
            <a:lvl7pPr marL="2448032" indent="0" algn="ctr">
              <a:buNone/>
              <a:defRPr sz="1428"/>
            </a:lvl7pPr>
            <a:lvl8pPr marL="2856037" indent="0" algn="ctr">
              <a:buNone/>
              <a:defRPr sz="1428"/>
            </a:lvl8pPr>
            <a:lvl9pPr marL="3264042" indent="0" algn="ctr">
              <a:buNone/>
              <a:defRPr sz="1428"/>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44F4D5B-96E0-D34F-B10D-CD04923317D9}" type="datetimeFigureOut">
              <a:rPr lang="it-IT" smtClean="0"/>
              <a:t>21/11/2023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E2F489-7317-F945-97D9-C0DE302EDF97}" type="slidenum">
              <a:rPr lang="it-IT" smtClean="0"/>
              <a:t>‹N›</a:t>
            </a:fld>
            <a:endParaRPr lang="it-IT"/>
          </a:p>
        </p:txBody>
      </p:sp>
    </p:spTree>
    <p:extLst>
      <p:ext uri="{BB962C8B-B14F-4D97-AF65-F5344CB8AC3E}">
        <p14:creationId xmlns:p14="http://schemas.microsoft.com/office/powerpoint/2010/main" val="2177126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344F4D5B-96E0-D34F-B10D-CD04923317D9}" type="datetimeFigureOut">
              <a:rPr lang="it-IT" smtClean="0"/>
              <a:t>21/11/2023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E2F489-7317-F945-97D9-C0DE302EDF97}" type="slidenum">
              <a:rPr lang="it-IT" smtClean="0"/>
              <a:t>‹N›</a:t>
            </a:fld>
            <a:endParaRPr lang="it-IT"/>
          </a:p>
        </p:txBody>
      </p:sp>
    </p:spTree>
    <p:extLst>
      <p:ext uri="{BB962C8B-B14F-4D97-AF65-F5344CB8AC3E}">
        <p14:creationId xmlns:p14="http://schemas.microsoft.com/office/powerpoint/2010/main" val="4250032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25823"/>
            <a:ext cx="1971675" cy="5186259"/>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1" y="325823"/>
            <a:ext cx="5800725" cy="5186259"/>
          </a:xfrm>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344F4D5B-96E0-D34F-B10D-CD04923317D9}" type="datetimeFigureOut">
              <a:rPr lang="it-IT" smtClean="0"/>
              <a:t>21/11/2023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E2F489-7317-F945-97D9-C0DE302EDF97}" type="slidenum">
              <a:rPr lang="it-IT" smtClean="0"/>
              <a:t>‹N›</a:t>
            </a:fld>
            <a:endParaRPr lang="it-IT"/>
          </a:p>
        </p:txBody>
      </p:sp>
    </p:spTree>
    <p:extLst>
      <p:ext uri="{BB962C8B-B14F-4D97-AF65-F5344CB8AC3E}">
        <p14:creationId xmlns:p14="http://schemas.microsoft.com/office/powerpoint/2010/main" val="2010920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a:spLocks noChangeAspect="1"/>
          </p:cNvSpPr>
          <p:nvPr/>
        </p:nvSpPr>
        <p:spPr>
          <a:xfrm>
            <a:off x="173355" y="217594"/>
            <a:ext cx="8793480" cy="5691425"/>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787398"/>
            <a:ext cx="7475220" cy="2611120"/>
          </a:xfrm>
        </p:spPr>
        <p:txBody>
          <a:bodyPr anchor="b">
            <a:normAutofit/>
          </a:bodyPr>
          <a:lstStyle>
            <a:lvl1pPr algn="ctr">
              <a:lnSpc>
                <a:spcPct val="85000"/>
              </a:lnSpc>
              <a:defRPr sz="5400" b="1" cap="all" baseline="0">
                <a:solidFill>
                  <a:srgbClr val="FFFFFF"/>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282148" y="3453111"/>
            <a:ext cx="6575895" cy="1238745"/>
          </a:xfrm>
        </p:spPr>
        <p:txBody>
          <a:bodyPr>
            <a:normAutofit/>
          </a:bodyPr>
          <a:lstStyle>
            <a:lvl1pPr marL="0" indent="0" algn="ctr">
              <a:buNone/>
              <a:defRPr sz="1650">
                <a:solidFill>
                  <a:srgbClr val="FFFFFF"/>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rtl="0"/>
            <a:fld id="{87A23933-3F77-4C59-A775-45E2435C8368}" type="datetime1">
              <a:rPr lang="it-IT" noProof="0" smtClean="0"/>
              <a:t>21/11/2023</a:t>
            </a:fld>
            <a:endParaRPr lang="it-IT" noProof="0"/>
          </a:p>
        </p:txBody>
      </p:sp>
      <p:sp>
        <p:nvSpPr>
          <p:cNvPr id="5" name="Footer Placeholder 4"/>
          <p:cNvSpPr>
            <a:spLocks noGrp="1"/>
          </p:cNvSpPr>
          <p:nvPr>
            <p:ph type="ftr" sz="quarter" idx="11"/>
          </p:nvPr>
        </p:nvSpPr>
        <p:spPr/>
        <p:txBody>
          <a:bodyPr/>
          <a:lstStyle>
            <a:lvl1pPr>
              <a:defRPr>
                <a:solidFill>
                  <a:srgbClr val="FFFFFF"/>
                </a:solidFill>
              </a:defRPr>
            </a:lvl1pPr>
          </a:lstStyle>
          <a:p>
            <a:pPr rtl="0"/>
            <a:endParaRPr lang="it-IT" noProof="0"/>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rtl="0"/>
            <a:fld id="{D57F1E4F-1CFF-5643-939E-217C01CDF565}" type="slidenum">
              <a:rPr lang="it-IT" noProof="0" smtClean="0"/>
              <a:pPr rtl="0"/>
              <a:t>‹N›</a:t>
            </a:fld>
            <a:endParaRPr lang="it-IT" noProof="0"/>
          </a:p>
        </p:txBody>
      </p:sp>
      <p:cxnSp>
        <p:nvCxnSpPr>
          <p:cNvPr id="8" name="Straight Connector 7"/>
          <p:cNvCxnSpPr/>
          <p:nvPr/>
        </p:nvCxnSpPr>
        <p:spPr>
          <a:xfrm>
            <a:off x="1483995" y="3331898"/>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379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rtl="0"/>
            <a:fld id="{7F3FB14C-AC96-42E5-BE0B-73EFAA1A7EA7}" type="datetime1">
              <a:rPr lang="it-IT" noProof="0" smtClean="0"/>
              <a:t>21/11/2023</a:t>
            </a:fld>
            <a:endParaRPr lang="it-IT" noProof="0"/>
          </a:p>
        </p:txBody>
      </p:sp>
      <p:sp>
        <p:nvSpPr>
          <p:cNvPr id="5" name="Footer Placeholder 4"/>
          <p:cNvSpPr>
            <a:spLocks noGrp="1"/>
          </p:cNvSpPr>
          <p:nvPr>
            <p:ph type="ftr" sz="quarter" idx="11"/>
          </p:nvPr>
        </p:nvSpPr>
        <p:spPr/>
        <p:txBody>
          <a:bodyPr/>
          <a:lstStyle/>
          <a:p>
            <a:pPr rtl="0"/>
            <a:endParaRPr lang="it-IT" noProof="0"/>
          </a:p>
        </p:txBody>
      </p:sp>
      <p:sp>
        <p:nvSpPr>
          <p:cNvPr id="6" name="Slide Number Placeholder 5"/>
          <p:cNvSpPr>
            <a:spLocks noGrp="1"/>
          </p:cNvSpPr>
          <p:nvPr>
            <p:ph type="sldNum" sz="quarter" idx="12"/>
          </p:nvPr>
        </p:nvSpPr>
        <p:spPr/>
        <p:txBody>
          <a:bodyPr/>
          <a:lstStyle/>
          <a:p>
            <a:pPr rtl="0"/>
            <a:fld id="{D57F1E4F-1CFF-5643-939E-217C01CDF565}" type="slidenum">
              <a:rPr lang="it-IT" noProof="0" smtClean="0"/>
              <a:pPr rtl="0"/>
              <a:t>‹N›</a:t>
            </a:fld>
            <a:endParaRPr lang="it-IT" noProof="0"/>
          </a:p>
        </p:txBody>
      </p:sp>
    </p:spTree>
    <p:extLst>
      <p:ext uri="{BB962C8B-B14F-4D97-AF65-F5344CB8AC3E}">
        <p14:creationId xmlns:p14="http://schemas.microsoft.com/office/powerpoint/2010/main" val="2606308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29818" y="1047253"/>
            <a:ext cx="7475220" cy="2611120"/>
          </a:xfrm>
        </p:spPr>
        <p:txBody>
          <a:bodyPr anchor="b">
            <a:noAutofit/>
          </a:bodyPr>
          <a:lstStyle>
            <a:lvl1pPr algn="ctr">
              <a:lnSpc>
                <a:spcPct val="85000"/>
              </a:lnSpc>
              <a:defRPr sz="5400" b="0" cap="all" baseline="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82446" y="3707332"/>
            <a:ext cx="6576822" cy="1217008"/>
          </a:xfrm>
        </p:spPr>
        <p:txBody>
          <a:bodyPr anchor="t">
            <a:normAutofit/>
          </a:bodyPr>
          <a:lstStyle>
            <a:lvl1pPr marL="0" indent="0" algn="ctr">
              <a:buNone/>
              <a:defRPr sz="165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rtl="0"/>
            <a:fld id="{76327E91-20FF-43F1-A337-75953C73E7D7}" type="datetime1">
              <a:rPr lang="it-IT" noProof="0" smtClean="0"/>
              <a:t>21/11/2023</a:t>
            </a:fld>
            <a:endParaRPr lang="it-IT" noProof="0"/>
          </a:p>
        </p:txBody>
      </p:sp>
      <p:sp>
        <p:nvSpPr>
          <p:cNvPr id="5" name="Footer Placeholder 4"/>
          <p:cNvSpPr>
            <a:spLocks noGrp="1"/>
          </p:cNvSpPr>
          <p:nvPr>
            <p:ph type="ftr" sz="quarter" idx="11"/>
          </p:nvPr>
        </p:nvSpPr>
        <p:spPr/>
        <p:txBody>
          <a:bodyPr/>
          <a:lstStyle/>
          <a:p>
            <a:pPr rtl="0"/>
            <a:endParaRPr lang="it-IT" noProof="0"/>
          </a:p>
        </p:txBody>
      </p:sp>
      <p:sp>
        <p:nvSpPr>
          <p:cNvPr id="6" name="Slide Number Placeholder 5"/>
          <p:cNvSpPr>
            <a:spLocks noGrp="1"/>
          </p:cNvSpPr>
          <p:nvPr>
            <p:ph type="sldNum" sz="quarter" idx="12"/>
          </p:nvPr>
        </p:nvSpPr>
        <p:spPr/>
        <p:txBody>
          <a:bodyPr/>
          <a:lstStyle/>
          <a:p>
            <a:pPr rtl="0"/>
            <a:fld id="{D57F1E4F-1CFF-5643-939E-217C01CDF565}" type="slidenum">
              <a:rPr lang="it-IT" noProof="0" smtClean="0"/>
              <a:pPr rtl="0"/>
              <a:t>‹N›</a:t>
            </a:fld>
            <a:endParaRPr lang="it-IT" noProof="0"/>
          </a:p>
        </p:txBody>
      </p:sp>
      <p:cxnSp>
        <p:nvCxnSpPr>
          <p:cNvPr id="7" name="Straight Connector 6"/>
          <p:cNvCxnSpPr/>
          <p:nvPr/>
        </p:nvCxnSpPr>
        <p:spPr>
          <a:xfrm>
            <a:off x="1485900" y="3587656"/>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730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57250" y="1835943"/>
            <a:ext cx="3566160" cy="359029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700709" y="1835944"/>
            <a:ext cx="3566160" cy="359029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rtl="0"/>
            <a:fld id="{9EDCB701-B7F2-4988-9CFB-241C1D412354}" type="datetime1">
              <a:rPr lang="it-IT" noProof="0" smtClean="0"/>
              <a:t>21/11/2023</a:t>
            </a:fld>
            <a:endParaRPr lang="it-IT" noProof="0"/>
          </a:p>
        </p:txBody>
      </p:sp>
      <p:sp>
        <p:nvSpPr>
          <p:cNvPr id="6" name="Footer Placeholder 5"/>
          <p:cNvSpPr>
            <a:spLocks noGrp="1"/>
          </p:cNvSpPr>
          <p:nvPr>
            <p:ph type="ftr" sz="quarter" idx="11"/>
          </p:nvPr>
        </p:nvSpPr>
        <p:spPr/>
        <p:txBody>
          <a:bodyPr/>
          <a:lstStyle/>
          <a:p>
            <a:pPr rtl="0"/>
            <a:endParaRPr lang="it-IT" noProof="0"/>
          </a:p>
        </p:txBody>
      </p:sp>
      <p:sp>
        <p:nvSpPr>
          <p:cNvPr id="7" name="Slide Number Placeholder 6"/>
          <p:cNvSpPr>
            <a:spLocks noGrp="1"/>
          </p:cNvSpPr>
          <p:nvPr>
            <p:ph type="sldNum" sz="quarter" idx="12"/>
          </p:nvPr>
        </p:nvSpPr>
        <p:spPr/>
        <p:txBody>
          <a:bodyPr/>
          <a:lstStyle/>
          <a:p>
            <a:pPr rtl="0"/>
            <a:fld id="{D57F1E4F-1CFF-5643-939E-217C01CDF565}" type="slidenum">
              <a:rPr lang="it-IT" noProof="0" smtClean="0"/>
              <a:pPr rtl="0"/>
              <a:t>‹N›</a:t>
            </a:fld>
            <a:endParaRPr lang="it-IT" noProof="0"/>
          </a:p>
        </p:txBody>
      </p:sp>
    </p:spTree>
    <p:extLst>
      <p:ext uri="{BB962C8B-B14F-4D97-AF65-F5344CB8AC3E}">
        <p14:creationId xmlns:p14="http://schemas.microsoft.com/office/powerpoint/2010/main" val="345658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57250" y="1786071"/>
            <a:ext cx="3566160" cy="693579"/>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Content Placeholder 3"/>
          <p:cNvSpPr>
            <a:spLocks noGrp="1"/>
          </p:cNvSpPr>
          <p:nvPr>
            <p:ph sz="half" idx="2"/>
          </p:nvPr>
        </p:nvSpPr>
        <p:spPr>
          <a:xfrm>
            <a:off x="857250" y="2428546"/>
            <a:ext cx="3566160" cy="301910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701880" y="1783858"/>
            <a:ext cx="3566160" cy="693579"/>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Content Placeholder 5"/>
          <p:cNvSpPr>
            <a:spLocks noGrp="1"/>
          </p:cNvSpPr>
          <p:nvPr>
            <p:ph sz="quarter" idx="4"/>
          </p:nvPr>
        </p:nvSpPr>
        <p:spPr>
          <a:xfrm>
            <a:off x="4701880" y="2426617"/>
            <a:ext cx="3566160" cy="301910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rtl="0"/>
            <a:fld id="{4B9B0459-76CC-4B94-A6C6-908B17D42BC8}" type="datetime1">
              <a:rPr lang="it-IT" noProof="0" smtClean="0"/>
              <a:t>21/11/2023</a:t>
            </a:fld>
            <a:endParaRPr lang="it-IT" noProof="0"/>
          </a:p>
        </p:txBody>
      </p:sp>
      <p:sp>
        <p:nvSpPr>
          <p:cNvPr id="8" name="Footer Placeholder 7"/>
          <p:cNvSpPr>
            <a:spLocks noGrp="1"/>
          </p:cNvSpPr>
          <p:nvPr>
            <p:ph type="ftr" sz="quarter" idx="11"/>
          </p:nvPr>
        </p:nvSpPr>
        <p:spPr/>
        <p:txBody>
          <a:bodyPr/>
          <a:lstStyle/>
          <a:p>
            <a:pPr rtl="0"/>
            <a:endParaRPr lang="it-IT" noProof="0"/>
          </a:p>
        </p:txBody>
      </p:sp>
      <p:sp>
        <p:nvSpPr>
          <p:cNvPr id="9" name="Slide Number Placeholder 8"/>
          <p:cNvSpPr>
            <a:spLocks noGrp="1"/>
          </p:cNvSpPr>
          <p:nvPr>
            <p:ph type="sldNum" sz="quarter" idx="12"/>
          </p:nvPr>
        </p:nvSpPr>
        <p:spPr/>
        <p:txBody>
          <a:bodyPr/>
          <a:lstStyle/>
          <a:p>
            <a:pPr rtl="0"/>
            <a:fld id="{D57F1E4F-1CFF-5643-939E-217C01CDF565}" type="slidenum">
              <a:rPr lang="it-IT" noProof="0" smtClean="0"/>
              <a:pPr rtl="0"/>
              <a:t>‹N›</a:t>
            </a:fld>
            <a:endParaRPr lang="it-IT" noProof="0"/>
          </a:p>
        </p:txBody>
      </p:sp>
    </p:spTree>
    <p:extLst>
      <p:ext uri="{BB962C8B-B14F-4D97-AF65-F5344CB8AC3E}">
        <p14:creationId xmlns:p14="http://schemas.microsoft.com/office/powerpoint/2010/main" val="4050775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pPr rtl="0"/>
            <a:fld id="{62D572E4-8572-44CF-B6FA-B15ECB2B0691}" type="datetime1">
              <a:rPr lang="it-IT" noProof="0" smtClean="0"/>
              <a:t>21/11/2023</a:t>
            </a:fld>
            <a:endParaRPr lang="it-IT" noProof="0"/>
          </a:p>
        </p:txBody>
      </p:sp>
      <p:sp>
        <p:nvSpPr>
          <p:cNvPr id="4" name="Footer Placeholder 3"/>
          <p:cNvSpPr>
            <a:spLocks noGrp="1"/>
          </p:cNvSpPr>
          <p:nvPr>
            <p:ph type="ftr" sz="quarter" idx="11"/>
          </p:nvPr>
        </p:nvSpPr>
        <p:spPr/>
        <p:txBody>
          <a:bodyPr/>
          <a:lstStyle/>
          <a:p>
            <a:pPr rtl="0"/>
            <a:endParaRPr lang="it-IT" noProof="0"/>
          </a:p>
        </p:txBody>
      </p:sp>
      <p:sp>
        <p:nvSpPr>
          <p:cNvPr id="5" name="Slide Number Placeholder 4"/>
          <p:cNvSpPr>
            <a:spLocks noGrp="1"/>
          </p:cNvSpPr>
          <p:nvPr>
            <p:ph type="sldNum" sz="quarter" idx="12"/>
          </p:nvPr>
        </p:nvSpPr>
        <p:spPr/>
        <p:txBody>
          <a:bodyPr/>
          <a:lstStyle/>
          <a:p>
            <a:pPr rtl="0"/>
            <a:fld id="{D57F1E4F-1CFF-5643-939E-217C01CDF565}" type="slidenum">
              <a:rPr lang="it-IT" noProof="0" smtClean="0"/>
              <a:pPr rtl="0"/>
              <a:t>‹N›</a:t>
            </a:fld>
            <a:endParaRPr lang="it-IT" noProof="0"/>
          </a:p>
        </p:txBody>
      </p:sp>
    </p:spTree>
    <p:extLst>
      <p:ext uri="{BB962C8B-B14F-4D97-AF65-F5344CB8AC3E}">
        <p14:creationId xmlns:p14="http://schemas.microsoft.com/office/powerpoint/2010/main" val="3594526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A36BACEF-F5E2-445B-BCCF-A68C06C41D7B}" type="datetime1">
              <a:rPr lang="it-IT" noProof="0" smtClean="0"/>
              <a:t>21/11/2023</a:t>
            </a:fld>
            <a:endParaRPr lang="it-IT" noProof="0" dirty="0"/>
          </a:p>
        </p:txBody>
      </p:sp>
      <p:sp>
        <p:nvSpPr>
          <p:cNvPr id="3" name="Footer Placeholder 2"/>
          <p:cNvSpPr>
            <a:spLocks noGrp="1"/>
          </p:cNvSpPr>
          <p:nvPr>
            <p:ph type="ftr" sz="quarter" idx="11"/>
          </p:nvPr>
        </p:nvSpPr>
        <p:spPr/>
        <p:txBody>
          <a:bodyPr/>
          <a:lstStyle/>
          <a:p>
            <a:pPr rtl="0"/>
            <a:endParaRPr lang="it-IT" noProof="0"/>
          </a:p>
        </p:txBody>
      </p:sp>
      <p:sp>
        <p:nvSpPr>
          <p:cNvPr id="4" name="Slide Number Placeholder 3"/>
          <p:cNvSpPr>
            <a:spLocks noGrp="1"/>
          </p:cNvSpPr>
          <p:nvPr>
            <p:ph type="sldNum" sz="quarter" idx="12"/>
          </p:nvPr>
        </p:nvSpPr>
        <p:spPr/>
        <p:txBody>
          <a:bodyPr/>
          <a:lstStyle/>
          <a:p>
            <a:pPr rtl="0"/>
            <a:fld id="{D57F1E4F-1CFF-5643-939E-217C01CDF565}" type="slidenum">
              <a:rPr lang="it-IT" noProof="0" smtClean="0"/>
              <a:pPr rtl="0"/>
              <a:t>‹N›</a:t>
            </a:fld>
            <a:endParaRPr lang="it-IT" noProof="0"/>
          </a:p>
        </p:txBody>
      </p:sp>
    </p:spTree>
    <p:extLst>
      <p:ext uri="{BB962C8B-B14F-4D97-AF65-F5344CB8AC3E}">
        <p14:creationId xmlns:p14="http://schemas.microsoft.com/office/powerpoint/2010/main" val="3302256232"/>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57250" y="979170"/>
            <a:ext cx="2948940" cy="1550353"/>
          </a:xfrm>
        </p:spPr>
        <p:txBody>
          <a:bodyPr anchor="b">
            <a:noAutofit/>
          </a:bodyPr>
          <a:lstStyle>
            <a:lvl1pPr>
              <a:lnSpc>
                <a:spcPct val="90000"/>
              </a:lnSpc>
              <a:defRPr sz="3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389119" y="979170"/>
            <a:ext cx="3909060" cy="416147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57250" y="2529523"/>
            <a:ext cx="2948940" cy="2692718"/>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rtl="0"/>
            <a:fld id="{4CFC7787-2DFD-4221-B49C-354C37128239}" type="datetime1">
              <a:rPr lang="it-IT" noProof="0" smtClean="0"/>
              <a:t>21/11/2023</a:t>
            </a:fld>
            <a:endParaRPr lang="it-IT" noProof="0"/>
          </a:p>
        </p:txBody>
      </p:sp>
      <p:sp>
        <p:nvSpPr>
          <p:cNvPr id="6" name="Footer Placeholder 5"/>
          <p:cNvSpPr>
            <a:spLocks noGrp="1"/>
          </p:cNvSpPr>
          <p:nvPr>
            <p:ph type="ftr" sz="quarter" idx="11"/>
          </p:nvPr>
        </p:nvSpPr>
        <p:spPr/>
        <p:txBody>
          <a:bodyPr/>
          <a:lstStyle/>
          <a:p>
            <a:pPr rtl="0"/>
            <a:endParaRPr lang="it-IT" noProof="0"/>
          </a:p>
        </p:txBody>
      </p:sp>
      <p:sp>
        <p:nvSpPr>
          <p:cNvPr id="7" name="Slide Number Placeholder 6"/>
          <p:cNvSpPr>
            <a:spLocks noGrp="1"/>
          </p:cNvSpPr>
          <p:nvPr>
            <p:ph type="sldNum" sz="quarter" idx="12"/>
          </p:nvPr>
        </p:nvSpPr>
        <p:spPr/>
        <p:txBody>
          <a:bodyPr/>
          <a:lstStyle/>
          <a:p>
            <a:pPr rtl="0"/>
            <a:fld id="{D57F1E4F-1CFF-5643-939E-217C01CDF565}" type="slidenum">
              <a:rPr lang="it-IT" noProof="0" smtClean="0"/>
              <a:pPr rtl="0"/>
              <a:t>‹N›</a:t>
            </a:fld>
            <a:endParaRPr lang="it-IT" noProof="0"/>
          </a:p>
        </p:txBody>
      </p:sp>
    </p:spTree>
    <p:extLst>
      <p:ext uri="{BB962C8B-B14F-4D97-AF65-F5344CB8AC3E}">
        <p14:creationId xmlns:p14="http://schemas.microsoft.com/office/powerpoint/2010/main" val="3217402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344F4D5B-96E0-D34F-B10D-CD04923317D9}" type="datetimeFigureOut">
              <a:rPr lang="it-IT" smtClean="0"/>
              <a:t>21/11/2023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E2F489-7317-F945-97D9-C0DE302EDF97}" type="slidenum">
              <a:rPr lang="it-IT" smtClean="0"/>
              <a:t>‹N›</a:t>
            </a:fld>
            <a:endParaRPr lang="it-IT"/>
          </a:p>
        </p:txBody>
      </p:sp>
    </p:spTree>
    <p:extLst>
      <p:ext uri="{BB962C8B-B14F-4D97-AF65-F5344CB8AC3E}">
        <p14:creationId xmlns:p14="http://schemas.microsoft.com/office/powerpoint/2010/main" val="30150649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57250" y="979170"/>
            <a:ext cx="2948940" cy="1550353"/>
          </a:xfrm>
        </p:spPr>
        <p:txBody>
          <a:bodyPr anchor="b">
            <a:noAutofit/>
          </a:bodyPr>
          <a:lstStyle>
            <a:lvl1pPr>
              <a:lnSpc>
                <a:spcPct val="90000"/>
              </a:lnSpc>
              <a:defRPr sz="30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4059936" y="954690"/>
            <a:ext cx="4574286" cy="4283869"/>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57250" y="2529523"/>
            <a:ext cx="2948940" cy="2570321"/>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rtl="0"/>
            <a:fld id="{D3F07A8F-C5D3-4128-B052-E864993A59CE}" type="datetime1">
              <a:rPr lang="it-IT" noProof="0" smtClean="0"/>
              <a:t>21/11/2023</a:t>
            </a:fld>
            <a:endParaRPr lang="it-IT" noProof="0"/>
          </a:p>
        </p:txBody>
      </p:sp>
      <p:sp>
        <p:nvSpPr>
          <p:cNvPr id="6" name="Footer Placeholder 5"/>
          <p:cNvSpPr>
            <a:spLocks noGrp="1"/>
          </p:cNvSpPr>
          <p:nvPr>
            <p:ph type="ftr" sz="quarter" idx="11"/>
          </p:nvPr>
        </p:nvSpPr>
        <p:spPr/>
        <p:txBody>
          <a:bodyPr/>
          <a:lstStyle/>
          <a:p>
            <a:pPr rtl="0"/>
            <a:endParaRPr lang="it-IT" noProof="0"/>
          </a:p>
        </p:txBody>
      </p:sp>
      <p:sp>
        <p:nvSpPr>
          <p:cNvPr id="7" name="Slide Number Placeholder 6"/>
          <p:cNvSpPr>
            <a:spLocks noGrp="1"/>
          </p:cNvSpPr>
          <p:nvPr>
            <p:ph type="sldNum" sz="quarter" idx="12"/>
          </p:nvPr>
        </p:nvSpPr>
        <p:spPr/>
        <p:txBody>
          <a:bodyPr/>
          <a:lstStyle/>
          <a:p>
            <a:pPr rtl="0"/>
            <a:fld id="{D57F1E4F-1CFF-5643-939E-217C01CDF565}" type="slidenum">
              <a:rPr lang="it-IT" noProof="0" smtClean="0"/>
              <a:pPr rtl="0"/>
              <a:t>‹N›</a:t>
            </a:fld>
            <a:endParaRPr lang="it-IT" noProof="0"/>
          </a:p>
        </p:txBody>
      </p:sp>
    </p:spTree>
    <p:extLst>
      <p:ext uri="{BB962C8B-B14F-4D97-AF65-F5344CB8AC3E}">
        <p14:creationId xmlns:p14="http://schemas.microsoft.com/office/powerpoint/2010/main" val="277503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rtl="0"/>
            <a:fld id="{4B4ECE9F-4108-4829-8F23-DFA9C926965D}" type="datetime1">
              <a:rPr lang="it-IT" noProof="0" smtClean="0"/>
              <a:t>21/11/2023</a:t>
            </a:fld>
            <a:endParaRPr lang="it-IT" noProof="0"/>
          </a:p>
        </p:txBody>
      </p:sp>
      <p:sp>
        <p:nvSpPr>
          <p:cNvPr id="5" name="Footer Placeholder 4"/>
          <p:cNvSpPr>
            <a:spLocks noGrp="1"/>
          </p:cNvSpPr>
          <p:nvPr>
            <p:ph type="ftr" sz="quarter" idx="11"/>
          </p:nvPr>
        </p:nvSpPr>
        <p:spPr/>
        <p:txBody>
          <a:bodyPr/>
          <a:lstStyle/>
          <a:p>
            <a:pPr rtl="0"/>
            <a:endParaRPr lang="it-IT" noProof="0"/>
          </a:p>
        </p:txBody>
      </p:sp>
      <p:sp>
        <p:nvSpPr>
          <p:cNvPr id="6" name="Slide Number Placeholder 5"/>
          <p:cNvSpPr>
            <a:spLocks noGrp="1"/>
          </p:cNvSpPr>
          <p:nvPr>
            <p:ph type="sldNum" sz="quarter" idx="12"/>
          </p:nvPr>
        </p:nvSpPr>
        <p:spPr/>
        <p:txBody>
          <a:bodyPr/>
          <a:lstStyle/>
          <a:p>
            <a:pPr rtl="0"/>
            <a:fld id="{D57F1E4F-1CFF-5643-939E-217C01CDF565}" type="slidenum">
              <a:rPr lang="it-IT" noProof="0" smtClean="0"/>
              <a:pPr rtl="0"/>
              <a:t>‹N›</a:t>
            </a:fld>
            <a:endParaRPr lang="it-IT" noProof="0"/>
          </a:p>
        </p:txBody>
      </p:sp>
    </p:spTree>
    <p:extLst>
      <p:ext uri="{BB962C8B-B14F-4D97-AF65-F5344CB8AC3E}">
        <p14:creationId xmlns:p14="http://schemas.microsoft.com/office/powerpoint/2010/main" val="869192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79979"/>
            <a:ext cx="1743075" cy="4827852"/>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57250" y="679979"/>
            <a:ext cx="5572125" cy="4827852"/>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rtl="0"/>
            <a:fld id="{A36BACEF-F5E2-445B-BCCF-A68C06C41D7B}" type="datetime1">
              <a:rPr lang="it-IT" noProof="0" smtClean="0"/>
              <a:t>21/11/2023</a:t>
            </a:fld>
            <a:endParaRPr lang="it-IT" noProof="0" dirty="0"/>
          </a:p>
        </p:txBody>
      </p:sp>
      <p:sp>
        <p:nvSpPr>
          <p:cNvPr id="5" name="Footer Placeholder 4"/>
          <p:cNvSpPr>
            <a:spLocks noGrp="1"/>
          </p:cNvSpPr>
          <p:nvPr>
            <p:ph type="ftr" sz="quarter" idx="11"/>
          </p:nvPr>
        </p:nvSpPr>
        <p:spPr/>
        <p:txBody>
          <a:bodyPr/>
          <a:lstStyle/>
          <a:p>
            <a:pPr rtl="0"/>
            <a:endParaRPr lang="it-IT" noProof="0"/>
          </a:p>
        </p:txBody>
      </p:sp>
      <p:sp>
        <p:nvSpPr>
          <p:cNvPr id="6" name="Slide Number Placeholder 5"/>
          <p:cNvSpPr>
            <a:spLocks noGrp="1"/>
          </p:cNvSpPr>
          <p:nvPr>
            <p:ph type="sldNum" sz="quarter" idx="12"/>
          </p:nvPr>
        </p:nvSpPr>
        <p:spPr/>
        <p:txBody>
          <a:bodyPr/>
          <a:lstStyle/>
          <a:p>
            <a:pPr rtl="0"/>
            <a:fld id="{D57F1E4F-1CFF-5643-939E-217C01CDF565}" type="slidenum">
              <a:rPr lang="it-IT" noProof="0" smtClean="0"/>
              <a:pPr rtl="0"/>
              <a:t>‹N›</a:t>
            </a:fld>
            <a:endParaRPr lang="it-IT" noProof="0"/>
          </a:p>
        </p:txBody>
      </p:sp>
    </p:spTree>
    <p:extLst>
      <p:ext uri="{BB962C8B-B14F-4D97-AF65-F5344CB8AC3E}">
        <p14:creationId xmlns:p14="http://schemas.microsoft.com/office/powerpoint/2010/main" val="118684244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525705"/>
            <a:ext cx="7886700" cy="2545672"/>
          </a:xfrm>
        </p:spPr>
        <p:txBody>
          <a:bodyPr anchor="b"/>
          <a:lstStyle>
            <a:lvl1pPr>
              <a:defRPr sz="5354"/>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095460"/>
            <a:ext cx="7886700" cy="1338709"/>
          </a:xfrm>
        </p:spPr>
        <p:txBody>
          <a:bodyPr/>
          <a:lstStyle>
            <a:lvl1pPr marL="0" indent="0">
              <a:buNone/>
              <a:defRPr sz="2142">
                <a:solidFill>
                  <a:schemeClr val="tx1"/>
                </a:solidFill>
              </a:defRPr>
            </a:lvl1pPr>
            <a:lvl2pPr marL="408005" indent="0">
              <a:buNone/>
              <a:defRPr sz="1785">
                <a:solidFill>
                  <a:schemeClr val="tx1">
                    <a:tint val="75000"/>
                  </a:schemeClr>
                </a:solidFill>
              </a:defRPr>
            </a:lvl2pPr>
            <a:lvl3pPr marL="816011" indent="0">
              <a:buNone/>
              <a:defRPr sz="1606">
                <a:solidFill>
                  <a:schemeClr val="tx1">
                    <a:tint val="75000"/>
                  </a:schemeClr>
                </a:solidFill>
              </a:defRPr>
            </a:lvl3pPr>
            <a:lvl4pPr marL="1224016" indent="0">
              <a:buNone/>
              <a:defRPr sz="1428">
                <a:solidFill>
                  <a:schemeClr val="tx1">
                    <a:tint val="75000"/>
                  </a:schemeClr>
                </a:solidFill>
              </a:defRPr>
            </a:lvl4pPr>
            <a:lvl5pPr marL="1632021" indent="0">
              <a:buNone/>
              <a:defRPr sz="1428">
                <a:solidFill>
                  <a:schemeClr val="tx1">
                    <a:tint val="75000"/>
                  </a:schemeClr>
                </a:solidFill>
              </a:defRPr>
            </a:lvl5pPr>
            <a:lvl6pPr marL="2040026" indent="0">
              <a:buNone/>
              <a:defRPr sz="1428">
                <a:solidFill>
                  <a:schemeClr val="tx1">
                    <a:tint val="75000"/>
                  </a:schemeClr>
                </a:solidFill>
              </a:defRPr>
            </a:lvl6pPr>
            <a:lvl7pPr marL="2448032" indent="0">
              <a:buNone/>
              <a:defRPr sz="1428">
                <a:solidFill>
                  <a:schemeClr val="tx1">
                    <a:tint val="75000"/>
                  </a:schemeClr>
                </a:solidFill>
              </a:defRPr>
            </a:lvl7pPr>
            <a:lvl8pPr marL="2856037" indent="0">
              <a:buNone/>
              <a:defRPr sz="1428">
                <a:solidFill>
                  <a:schemeClr val="tx1">
                    <a:tint val="75000"/>
                  </a:schemeClr>
                </a:solidFill>
              </a:defRPr>
            </a:lvl8pPr>
            <a:lvl9pPr marL="3264042" indent="0">
              <a:buNone/>
              <a:defRPr sz="1428">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344F4D5B-96E0-D34F-B10D-CD04923317D9}" type="datetimeFigureOut">
              <a:rPr lang="it-IT" smtClean="0"/>
              <a:t>21/11/2023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E2F489-7317-F945-97D9-C0DE302EDF97}" type="slidenum">
              <a:rPr lang="it-IT" smtClean="0"/>
              <a:t>‹N›</a:t>
            </a:fld>
            <a:endParaRPr lang="it-IT"/>
          </a:p>
        </p:txBody>
      </p:sp>
    </p:spTree>
    <p:extLst>
      <p:ext uri="{BB962C8B-B14F-4D97-AF65-F5344CB8AC3E}">
        <p14:creationId xmlns:p14="http://schemas.microsoft.com/office/powerpoint/2010/main" val="2826262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629117"/>
            <a:ext cx="3886200" cy="3882965"/>
          </a:xfrm>
        </p:spPr>
        <p:txBody>
          <a:body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4629150" y="1629117"/>
            <a:ext cx="3886200" cy="3882965"/>
          </a:xfrm>
        </p:spPr>
        <p:txBody>
          <a:body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344F4D5B-96E0-D34F-B10D-CD04923317D9}" type="datetimeFigureOut">
              <a:rPr lang="it-IT" smtClean="0"/>
              <a:t>21/11/2023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BE2F489-7317-F945-97D9-C0DE302EDF97}" type="slidenum">
              <a:rPr lang="it-IT" smtClean="0"/>
              <a:t>‹N›</a:t>
            </a:fld>
            <a:endParaRPr lang="it-IT"/>
          </a:p>
        </p:txBody>
      </p:sp>
    </p:spTree>
    <p:extLst>
      <p:ext uri="{BB962C8B-B14F-4D97-AF65-F5344CB8AC3E}">
        <p14:creationId xmlns:p14="http://schemas.microsoft.com/office/powerpoint/2010/main" val="20342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25825"/>
            <a:ext cx="7886700" cy="1182881"/>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500205"/>
            <a:ext cx="3868340" cy="735227"/>
          </a:xfrm>
        </p:spPr>
        <p:txBody>
          <a:bodyPr anchor="b"/>
          <a:lstStyle>
            <a:lvl1pPr marL="0" indent="0">
              <a:buNone/>
              <a:defRPr sz="2142" b="1"/>
            </a:lvl1pPr>
            <a:lvl2pPr marL="408005" indent="0">
              <a:buNone/>
              <a:defRPr sz="1785" b="1"/>
            </a:lvl2pPr>
            <a:lvl3pPr marL="816011" indent="0">
              <a:buNone/>
              <a:defRPr sz="1606" b="1"/>
            </a:lvl3pPr>
            <a:lvl4pPr marL="1224016" indent="0">
              <a:buNone/>
              <a:defRPr sz="1428" b="1"/>
            </a:lvl4pPr>
            <a:lvl5pPr marL="1632021" indent="0">
              <a:buNone/>
              <a:defRPr sz="1428" b="1"/>
            </a:lvl5pPr>
            <a:lvl6pPr marL="2040026" indent="0">
              <a:buNone/>
              <a:defRPr sz="1428" b="1"/>
            </a:lvl6pPr>
            <a:lvl7pPr marL="2448032" indent="0">
              <a:buNone/>
              <a:defRPr sz="1428" b="1"/>
            </a:lvl7pPr>
            <a:lvl8pPr marL="2856037" indent="0">
              <a:buNone/>
              <a:defRPr sz="1428" b="1"/>
            </a:lvl8pPr>
            <a:lvl9pPr marL="3264042" indent="0">
              <a:buNone/>
              <a:defRPr sz="1428" b="1"/>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629842" y="2235432"/>
            <a:ext cx="3868340" cy="3287983"/>
          </a:xfrm>
        </p:spPr>
        <p:txBody>
          <a:body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4629151" y="1500205"/>
            <a:ext cx="3887391" cy="735227"/>
          </a:xfrm>
        </p:spPr>
        <p:txBody>
          <a:bodyPr anchor="b"/>
          <a:lstStyle>
            <a:lvl1pPr marL="0" indent="0">
              <a:buNone/>
              <a:defRPr sz="2142" b="1"/>
            </a:lvl1pPr>
            <a:lvl2pPr marL="408005" indent="0">
              <a:buNone/>
              <a:defRPr sz="1785" b="1"/>
            </a:lvl2pPr>
            <a:lvl3pPr marL="816011" indent="0">
              <a:buNone/>
              <a:defRPr sz="1606" b="1"/>
            </a:lvl3pPr>
            <a:lvl4pPr marL="1224016" indent="0">
              <a:buNone/>
              <a:defRPr sz="1428" b="1"/>
            </a:lvl4pPr>
            <a:lvl5pPr marL="1632021" indent="0">
              <a:buNone/>
              <a:defRPr sz="1428" b="1"/>
            </a:lvl5pPr>
            <a:lvl6pPr marL="2040026" indent="0">
              <a:buNone/>
              <a:defRPr sz="1428" b="1"/>
            </a:lvl6pPr>
            <a:lvl7pPr marL="2448032" indent="0">
              <a:buNone/>
              <a:defRPr sz="1428" b="1"/>
            </a:lvl7pPr>
            <a:lvl8pPr marL="2856037" indent="0">
              <a:buNone/>
              <a:defRPr sz="1428" b="1"/>
            </a:lvl8pPr>
            <a:lvl9pPr marL="3264042" indent="0">
              <a:buNone/>
              <a:defRPr sz="1428" b="1"/>
            </a:lvl9pPr>
          </a:lstStyle>
          <a:p>
            <a:pPr lvl="0"/>
            <a:r>
              <a:rPr lang="it-IT"/>
              <a:t>Modifica gli stili del testo dello schema
Secondo livello
Terzo livello
Quarto livello
Quinto livello</a:t>
            </a:r>
            <a:endParaRPr lang="en-US" dirty="0"/>
          </a:p>
        </p:txBody>
      </p:sp>
      <p:sp>
        <p:nvSpPr>
          <p:cNvPr id="6" name="Content Placeholder 5"/>
          <p:cNvSpPr>
            <a:spLocks noGrp="1"/>
          </p:cNvSpPr>
          <p:nvPr>
            <p:ph sz="quarter" idx="4"/>
          </p:nvPr>
        </p:nvSpPr>
        <p:spPr>
          <a:xfrm>
            <a:off x="4629151" y="2235432"/>
            <a:ext cx="3887391" cy="3287983"/>
          </a:xfrm>
        </p:spPr>
        <p:txBody>
          <a:body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344F4D5B-96E0-D34F-B10D-CD04923317D9}" type="datetimeFigureOut">
              <a:rPr lang="it-IT" smtClean="0"/>
              <a:t>21/11/2023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BE2F489-7317-F945-97D9-C0DE302EDF97}" type="slidenum">
              <a:rPr lang="it-IT" smtClean="0"/>
              <a:t>‹N›</a:t>
            </a:fld>
            <a:endParaRPr lang="it-IT"/>
          </a:p>
        </p:txBody>
      </p:sp>
    </p:spTree>
    <p:extLst>
      <p:ext uri="{BB962C8B-B14F-4D97-AF65-F5344CB8AC3E}">
        <p14:creationId xmlns:p14="http://schemas.microsoft.com/office/powerpoint/2010/main" val="1958010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344F4D5B-96E0-D34F-B10D-CD04923317D9}" type="datetimeFigureOut">
              <a:rPr lang="it-IT" smtClean="0"/>
              <a:t>21/11/2023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BE2F489-7317-F945-97D9-C0DE302EDF97}" type="slidenum">
              <a:rPr lang="it-IT" smtClean="0"/>
              <a:t>‹N›</a:t>
            </a:fld>
            <a:endParaRPr lang="it-IT"/>
          </a:p>
        </p:txBody>
      </p:sp>
    </p:spTree>
    <p:extLst>
      <p:ext uri="{BB962C8B-B14F-4D97-AF65-F5344CB8AC3E}">
        <p14:creationId xmlns:p14="http://schemas.microsoft.com/office/powerpoint/2010/main" val="2456845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4F4D5B-96E0-D34F-B10D-CD04923317D9}" type="datetimeFigureOut">
              <a:rPr lang="it-IT" smtClean="0"/>
              <a:t>21/11/2023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BE2F489-7317-F945-97D9-C0DE302EDF97}" type="slidenum">
              <a:rPr lang="it-IT" smtClean="0"/>
              <a:t>‹N›</a:t>
            </a:fld>
            <a:endParaRPr lang="it-IT"/>
          </a:p>
        </p:txBody>
      </p:sp>
    </p:spTree>
    <p:extLst>
      <p:ext uri="{BB962C8B-B14F-4D97-AF65-F5344CB8AC3E}">
        <p14:creationId xmlns:p14="http://schemas.microsoft.com/office/powerpoint/2010/main" val="3280861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07988"/>
            <a:ext cx="2949178" cy="1427956"/>
          </a:xfrm>
        </p:spPr>
        <p:txBody>
          <a:bodyPr anchor="b"/>
          <a:lstStyle>
            <a:lvl1pPr>
              <a:defRPr sz="2856"/>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881141"/>
            <a:ext cx="4629150" cy="4349034"/>
          </a:xfrm>
        </p:spPr>
        <p:txBody>
          <a:bodyPr/>
          <a:lstStyle>
            <a:lvl1pPr>
              <a:defRPr sz="2856"/>
            </a:lvl1pPr>
            <a:lvl2pPr>
              <a:defRPr sz="2499"/>
            </a:lvl2pPr>
            <a:lvl3pPr>
              <a:defRPr sz="2142"/>
            </a:lvl3pPr>
            <a:lvl4pPr>
              <a:defRPr sz="1785"/>
            </a:lvl4pPr>
            <a:lvl5pPr>
              <a:defRPr sz="1785"/>
            </a:lvl5pPr>
            <a:lvl6pPr>
              <a:defRPr sz="1785"/>
            </a:lvl6pPr>
            <a:lvl7pPr>
              <a:defRPr sz="1785"/>
            </a:lvl7pPr>
            <a:lvl8pPr>
              <a:defRPr sz="1785"/>
            </a:lvl8pPr>
            <a:lvl9pPr>
              <a:defRPr sz="1785"/>
            </a:lvl9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629841" y="1835944"/>
            <a:ext cx="2949178" cy="3401313"/>
          </a:xfrm>
        </p:spPr>
        <p:txBody>
          <a:bodyPr/>
          <a:lstStyle>
            <a:lvl1pPr marL="0" indent="0">
              <a:buNone/>
              <a:defRPr sz="1428"/>
            </a:lvl1pPr>
            <a:lvl2pPr marL="408005" indent="0">
              <a:buNone/>
              <a:defRPr sz="1249"/>
            </a:lvl2pPr>
            <a:lvl3pPr marL="816011" indent="0">
              <a:buNone/>
              <a:defRPr sz="1071"/>
            </a:lvl3pPr>
            <a:lvl4pPr marL="1224016" indent="0">
              <a:buNone/>
              <a:defRPr sz="892"/>
            </a:lvl4pPr>
            <a:lvl5pPr marL="1632021" indent="0">
              <a:buNone/>
              <a:defRPr sz="892"/>
            </a:lvl5pPr>
            <a:lvl6pPr marL="2040026" indent="0">
              <a:buNone/>
              <a:defRPr sz="892"/>
            </a:lvl6pPr>
            <a:lvl7pPr marL="2448032" indent="0">
              <a:buNone/>
              <a:defRPr sz="892"/>
            </a:lvl7pPr>
            <a:lvl8pPr marL="2856037" indent="0">
              <a:buNone/>
              <a:defRPr sz="892"/>
            </a:lvl8pPr>
            <a:lvl9pPr marL="3264042" indent="0">
              <a:buNone/>
              <a:defRPr sz="892"/>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344F4D5B-96E0-D34F-B10D-CD04923317D9}" type="datetimeFigureOut">
              <a:rPr lang="it-IT" smtClean="0"/>
              <a:t>21/11/2023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BE2F489-7317-F945-97D9-C0DE302EDF97}" type="slidenum">
              <a:rPr lang="it-IT" smtClean="0"/>
              <a:t>‹N›</a:t>
            </a:fld>
            <a:endParaRPr lang="it-IT"/>
          </a:p>
        </p:txBody>
      </p:sp>
    </p:spTree>
    <p:extLst>
      <p:ext uri="{BB962C8B-B14F-4D97-AF65-F5344CB8AC3E}">
        <p14:creationId xmlns:p14="http://schemas.microsoft.com/office/powerpoint/2010/main" val="936562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07988"/>
            <a:ext cx="2949178" cy="1427956"/>
          </a:xfrm>
        </p:spPr>
        <p:txBody>
          <a:bodyPr anchor="b"/>
          <a:lstStyle>
            <a:lvl1pPr>
              <a:defRPr sz="2856"/>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881141"/>
            <a:ext cx="4629150" cy="4349034"/>
          </a:xfrm>
        </p:spPr>
        <p:txBody>
          <a:bodyPr anchor="t"/>
          <a:lstStyle>
            <a:lvl1pPr marL="0" indent="0">
              <a:buNone/>
              <a:defRPr sz="2856"/>
            </a:lvl1pPr>
            <a:lvl2pPr marL="408005" indent="0">
              <a:buNone/>
              <a:defRPr sz="2499"/>
            </a:lvl2pPr>
            <a:lvl3pPr marL="816011" indent="0">
              <a:buNone/>
              <a:defRPr sz="2142"/>
            </a:lvl3pPr>
            <a:lvl4pPr marL="1224016" indent="0">
              <a:buNone/>
              <a:defRPr sz="1785"/>
            </a:lvl4pPr>
            <a:lvl5pPr marL="1632021" indent="0">
              <a:buNone/>
              <a:defRPr sz="1785"/>
            </a:lvl5pPr>
            <a:lvl6pPr marL="2040026" indent="0">
              <a:buNone/>
              <a:defRPr sz="1785"/>
            </a:lvl6pPr>
            <a:lvl7pPr marL="2448032" indent="0">
              <a:buNone/>
              <a:defRPr sz="1785"/>
            </a:lvl7pPr>
            <a:lvl8pPr marL="2856037" indent="0">
              <a:buNone/>
              <a:defRPr sz="1785"/>
            </a:lvl8pPr>
            <a:lvl9pPr marL="3264042" indent="0">
              <a:buNone/>
              <a:defRPr sz="1785"/>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1835944"/>
            <a:ext cx="2949178" cy="3401313"/>
          </a:xfrm>
        </p:spPr>
        <p:txBody>
          <a:bodyPr/>
          <a:lstStyle>
            <a:lvl1pPr marL="0" indent="0">
              <a:buNone/>
              <a:defRPr sz="1428"/>
            </a:lvl1pPr>
            <a:lvl2pPr marL="408005" indent="0">
              <a:buNone/>
              <a:defRPr sz="1249"/>
            </a:lvl2pPr>
            <a:lvl3pPr marL="816011" indent="0">
              <a:buNone/>
              <a:defRPr sz="1071"/>
            </a:lvl3pPr>
            <a:lvl4pPr marL="1224016" indent="0">
              <a:buNone/>
              <a:defRPr sz="892"/>
            </a:lvl4pPr>
            <a:lvl5pPr marL="1632021" indent="0">
              <a:buNone/>
              <a:defRPr sz="892"/>
            </a:lvl5pPr>
            <a:lvl6pPr marL="2040026" indent="0">
              <a:buNone/>
              <a:defRPr sz="892"/>
            </a:lvl6pPr>
            <a:lvl7pPr marL="2448032" indent="0">
              <a:buNone/>
              <a:defRPr sz="892"/>
            </a:lvl7pPr>
            <a:lvl8pPr marL="2856037" indent="0">
              <a:buNone/>
              <a:defRPr sz="892"/>
            </a:lvl8pPr>
            <a:lvl9pPr marL="3264042" indent="0">
              <a:buNone/>
              <a:defRPr sz="892"/>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344F4D5B-96E0-D34F-B10D-CD04923317D9}" type="datetimeFigureOut">
              <a:rPr lang="it-IT" smtClean="0"/>
              <a:t>21/11/2023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BE2F489-7317-F945-97D9-C0DE302EDF97}" type="slidenum">
              <a:rPr lang="it-IT" smtClean="0"/>
              <a:t>‹N›</a:t>
            </a:fld>
            <a:endParaRPr lang="it-IT"/>
          </a:p>
        </p:txBody>
      </p:sp>
    </p:spTree>
    <p:extLst>
      <p:ext uri="{BB962C8B-B14F-4D97-AF65-F5344CB8AC3E}">
        <p14:creationId xmlns:p14="http://schemas.microsoft.com/office/powerpoint/2010/main" val="2376501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25825"/>
            <a:ext cx="7886700" cy="1182881"/>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629117"/>
            <a:ext cx="7886700" cy="3882965"/>
          </a:xfrm>
          <a:prstGeom prst="rect">
            <a:avLst/>
          </a:prstGeom>
        </p:spPr>
        <p:txBody>
          <a:bodyPr vert="horz" lIns="91440" tIns="45720" rIns="91440" bIns="45720" rtlCol="0">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628650" y="5672162"/>
            <a:ext cx="2057400" cy="325823"/>
          </a:xfrm>
          <a:prstGeom prst="rect">
            <a:avLst/>
          </a:prstGeom>
        </p:spPr>
        <p:txBody>
          <a:bodyPr vert="horz" lIns="91440" tIns="45720" rIns="91440" bIns="45720" rtlCol="0" anchor="ctr"/>
          <a:lstStyle>
            <a:lvl1pPr algn="l">
              <a:defRPr sz="1071">
                <a:solidFill>
                  <a:schemeClr val="tx1">
                    <a:tint val="75000"/>
                  </a:schemeClr>
                </a:solidFill>
              </a:defRPr>
            </a:lvl1pPr>
          </a:lstStyle>
          <a:p>
            <a:fld id="{344F4D5B-96E0-D34F-B10D-CD04923317D9}" type="datetimeFigureOut">
              <a:rPr lang="it-IT" smtClean="0"/>
              <a:t>21/11/2023</a:t>
            </a:fld>
            <a:endParaRPr lang="it-IT"/>
          </a:p>
        </p:txBody>
      </p:sp>
      <p:sp>
        <p:nvSpPr>
          <p:cNvPr id="5" name="Footer Placeholder 4"/>
          <p:cNvSpPr>
            <a:spLocks noGrp="1"/>
          </p:cNvSpPr>
          <p:nvPr>
            <p:ph type="ftr" sz="quarter" idx="3"/>
          </p:nvPr>
        </p:nvSpPr>
        <p:spPr>
          <a:xfrm>
            <a:off x="3028950" y="5672162"/>
            <a:ext cx="3086100" cy="325823"/>
          </a:xfrm>
          <a:prstGeom prst="rect">
            <a:avLst/>
          </a:prstGeom>
        </p:spPr>
        <p:txBody>
          <a:bodyPr vert="horz" lIns="91440" tIns="45720" rIns="91440" bIns="45720" rtlCol="0" anchor="ctr"/>
          <a:lstStyle>
            <a:lvl1pPr algn="ctr">
              <a:defRPr sz="1071">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5672162"/>
            <a:ext cx="2057400" cy="325823"/>
          </a:xfrm>
          <a:prstGeom prst="rect">
            <a:avLst/>
          </a:prstGeom>
        </p:spPr>
        <p:txBody>
          <a:bodyPr vert="horz" lIns="91440" tIns="45720" rIns="91440" bIns="45720" rtlCol="0" anchor="ctr"/>
          <a:lstStyle>
            <a:lvl1pPr algn="r">
              <a:defRPr sz="1071">
                <a:solidFill>
                  <a:schemeClr val="tx1">
                    <a:tint val="75000"/>
                  </a:schemeClr>
                </a:solidFill>
              </a:defRPr>
            </a:lvl1pPr>
          </a:lstStyle>
          <a:p>
            <a:fld id="{3BE2F489-7317-F945-97D9-C0DE302EDF97}" type="slidenum">
              <a:rPr lang="it-IT" smtClean="0"/>
              <a:t>‹N›</a:t>
            </a:fld>
            <a:endParaRPr lang="it-IT"/>
          </a:p>
        </p:txBody>
      </p:sp>
    </p:spTree>
    <p:extLst>
      <p:ext uri="{BB962C8B-B14F-4D97-AF65-F5344CB8AC3E}">
        <p14:creationId xmlns:p14="http://schemas.microsoft.com/office/powerpoint/2010/main" val="17511868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816011" rtl="0" eaLnBrk="1" latinLnBrk="0" hangingPunct="1">
        <a:lnSpc>
          <a:spcPct val="90000"/>
        </a:lnSpc>
        <a:spcBef>
          <a:spcPct val="0"/>
        </a:spcBef>
        <a:buNone/>
        <a:defRPr sz="3927" kern="1200">
          <a:solidFill>
            <a:schemeClr val="tx1"/>
          </a:solidFill>
          <a:latin typeface="+mj-lt"/>
          <a:ea typeface="+mj-ea"/>
          <a:cs typeface="+mj-cs"/>
        </a:defRPr>
      </a:lvl1pPr>
    </p:titleStyle>
    <p:bodyStyle>
      <a:lvl1pPr marL="204003" indent="-204003" algn="l" defTabSz="816011" rtl="0" eaLnBrk="1" latinLnBrk="0" hangingPunct="1">
        <a:lnSpc>
          <a:spcPct val="90000"/>
        </a:lnSpc>
        <a:spcBef>
          <a:spcPts val="892"/>
        </a:spcBef>
        <a:buFont typeface="Arial" panose="020B0604020202020204" pitchFamily="34" charset="0"/>
        <a:buChar char="•"/>
        <a:defRPr sz="2499" kern="1200">
          <a:solidFill>
            <a:schemeClr val="tx1"/>
          </a:solidFill>
          <a:latin typeface="+mn-lt"/>
          <a:ea typeface="+mn-ea"/>
          <a:cs typeface="+mn-cs"/>
        </a:defRPr>
      </a:lvl1pPr>
      <a:lvl2pPr marL="612008" indent="-204003" algn="l" defTabSz="816011" rtl="0" eaLnBrk="1" latinLnBrk="0" hangingPunct="1">
        <a:lnSpc>
          <a:spcPct val="90000"/>
        </a:lnSpc>
        <a:spcBef>
          <a:spcPts val="446"/>
        </a:spcBef>
        <a:buFont typeface="Arial" panose="020B0604020202020204" pitchFamily="34" charset="0"/>
        <a:buChar char="•"/>
        <a:defRPr sz="2142" kern="1200">
          <a:solidFill>
            <a:schemeClr val="tx1"/>
          </a:solidFill>
          <a:latin typeface="+mn-lt"/>
          <a:ea typeface="+mn-ea"/>
          <a:cs typeface="+mn-cs"/>
        </a:defRPr>
      </a:lvl2pPr>
      <a:lvl3pPr marL="1020013" indent="-204003" algn="l" defTabSz="816011" rtl="0" eaLnBrk="1" latinLnBrk="0" hangingPunct="1">
        <a:lnSpc>
          <a:spcPct val="90000"/>
        </a:lnSpc>
        <a:spcBef>
          <a:spcPts val="446"/>
        </a:spcBef>
        <a:buFont typeface="Arial" panose="020B0604020202020204" pitchFamily="34" charset="0"/>
        <a:buChar char="•"/>
        <a:defRPr sz="1785" kern="1200">
          <a:solidFill>
            <a:schemeClr val="tx1"/>
          </a:solidFill>
          <a:latin typeface="+mn-lt"/>
          <a:ea typeface="+mn-ea"/>
          <a:cs typeface="+mn-cs"/>
        </a:defRPr>
      </a:lvl3pPr>
      <a:lvl4pPr marL="1428018"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4pPr>
      <a:lvl5pPr marL="1836024"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5pPr>
      <a:lvl6pPr marL="2244029"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6pPr>
      <a:lvl7pPr marL="2652034"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7pPr>
      <a:lvl8pPr marL="3060040"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8pPr>
      <a:lvl9pPr marL="3468045"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9pPr>
    </p:bodyStyle>
    <p:otherStyle>
      <a:defPPr>
        <a:defRPr lang="en-US"/>
      </a:defPPr>
      <a:lvl1pPr marL="0" algn="l" defTabSz="816011" rtl="0" eaLnBrk="1" latinLnBrk="0" hangingPunct="1">
        <a:defRPr sz="1606" kern="1200">
          <a:solidFill>
            <a:schemeClr val="tx1"/>
          </a:solidFill>
          <a:latin typeface="+mn-lt"/>
          <a:ea typeface="+mn-ea"/>
          <a:cs typeface="+mn-cs"/>
        </a:defRPr>
      </a:lvl1pPr>
      <a:lvl2pPr marL="408005" algn="l" defTabSz="816011" rtl="0" eaLnBrk="1" latinLnBrk="0" hangingPunct="1">
        <a:defRPr sz="1606" kern="1200">
          <a:solidFill>
            <a:schemeClr val="tx1"/>
          </a:solidFill>
          <a:latin typeface="+mn-lt"/>
          <a:ea typeface="+mn-ea"/>
          <a:cs typeface="+mn-cs"/>
        </a:defRPr>
      </a:lvl2pPr>
      <a:lvl3pPr marL="816011" algn="l" defTabSz="816011" rtl="0" eaLnBrk="1" latinLnBrk="0" hangingPunct="1">
        <a:defRPr sz="1606" kern="1200">
          <a:solidFill>
            <a:schemeClr val="tx1"/>
          </a:solidFill>
          <a:latin typeface="+mn-lt"/>
          <a:ea typeface="+mn-ea"/>
          <a:cs typeface="+mn-cs"/>
        </a:defRPr>
      </a:lvl3pPr>
      <a:lvl4pPr marL="1224016" algn="l" defTabSz="816011" rtl="0" eaLnBrk="1" latinLnBrk="0" hangingPunct="1">
        <a:defRPr sz="1606" kern="1200">
          <a:solidFill>
            <a:schemeClr val="tx1"/>
          </a:solidFill>
          <a:latin typeface="+mn-lt"/>
          <a:ea typeface="+mn-ea"/>
          <a:cs typeface="+mn-cs"/>
        </a:defRPr>
      </a:lvl4pPr>
      <a:lvl5pPr marL="1632021" algn="l" defTabSz="816011" rtl="0" eaLnBrk="1" latinLnBrk="0" hangingPunct="1">
        <a:defRPr sz="1606" kern="1200">
          <a:solidFill>
            <a:schemeClr val="tx1"/>
          </a:solidFill>
          <a:latin typeface="+mn-lt"/>
          <a:ea typeface="+mn-ea"/>
          <a:cs typeface="+mn-cs"/>
        </a:defRPr>
      </a:lvl5pPr>
      <a:lvl6pPr marL="2040026" algn="l" defTabSz="816011" rtl="0" eaLnBrk="1" latinLnBrk="0" hangingPunct="1">
        <a:defRPr sz="1606" kern="1200">
          <a:solidFill>
            <a:schemeClr val="tx1"/>
          </a:solidFill>
          <a:latin typeface="+mn-lt"/>
          <a:ea typeface="+mn-ea"/>
          <a:cs typeface="+mn-cs"/>
        </a:defRPr>
      </a:lvl6pPr>
      <a:lvl7pPr marL="2448032" algn="l" defTabSz="816011" rtl="0" eaLnBrk="1" latinLnBrk="0" hangingPunct="1">
        <a:defRPr sz="1606" kern="1200">
          <a:solidFill>
            <a:schemeClr val="tx1"/>
          </a:solidFill>
          <a:latin typeface="+mn-lt"/>
          <a:ea typeface="+mn-ea"/>
          <a:cs typeface="+mn-cs"/>
        </a:defRPr>
      </a:lvl7pPr>
      <a:lvl8pPr marL="2856037" algn="l" defTabSz="816011" rtl="0" eaLnBrk="1" latinLnBrk="0" hangingPunct="1">
        <a:defRPr sz="1606" kern="1200">
          <a:solidFill>
            <a:schemeClr val="tx1"/>
          </a:solidFill>
          <a:latin typeface="+mn-lt"/>
          <a:ea typeface="+mn-ea"/>
          <a:cs typeface="+mn-cs"/>
        </a:defRPr>
      </a:lvl8pPr>
      <a:lvl9pPr marL="3264042" algn="l" defTabSz="816011" rtl="0" eaLnBrk="1" latinLnBrk="0" hangingPunct="1">
        <a:defRPr sz="160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173355" y="217594"/>
            <a:ext cx="8793480" cy="569142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543983"/>
            <a:ext cx="7406640" cy="12103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57251" y="1835944"/>
            <a:ext cx="7404653" cy="360389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7247" y="5553903"/>
            <a:ext cx="1746806" cy="325823"/>
          </a:xfrm>
          <a:prstGeom prst="rect">
            <a:avLst/>
          </a:prstGeom>
        </p:spPr>
        <p:txBody>
          <a:bodyPr vert="horz" lIns="91440" tIns="45720" rIns="91440" bIns="45720" rtlCol="0" anchor="ctr"/>
          <a:lstStyle>
            <a:lvl1pPr algn="l">
              <a:defRPr sz="900">
                <a:solidFill>
                  <a:schemeClr val="accent1"/>
                </a:solidFill>
              </a:defRPr>
            </a:lvl1pPr>
          </a:lstStyle>
          <a:p>
            <a:pPr rtl="0"/>
            <a:fld id="{A36BACEF-F5E2-445B-BCCF-A68C06C41D7B}" type="datetime1">
              <a:rPr lang="it-IT" noProof="0" smtClean="0"/>
              <a:t>21/11/2023</a:t>
            </a:fld>
            <a:endParaRPr lang="it-IT" noProof="0" dirty="0"/>
          </a:p>
        </p:txBody>
      </p:sp>
      <p:sp>
        <p:nvSpPr>
          <p:cNvPr id="5" name="Footer Placeholder 4"/>
          <p:cNvSpPr>
            <a:spLocks noGrp="1"/>
          </p:cNvSpPr>
          <p:nvPr>
            <p:ph type="ftr" sz="quarter" idx="3"/>
          </p:nvPr>
        </p:nvSpPr>
        <p:spPr>
          <a:xfrm>
            <a:off x="2961861" y="5553903"/>
            <a:ext cx="3538331" cy="325823"/>
          </a:xfrm>
          <a:prstGeom prst="rect">
            <a:avLst/>
          </a:prstGeom>
        </p:spPr>
        <p:txBody>
          <a:bodyPr vert="horz" lIns="91440" tIns="45720" rIns="91440" bIns="45720" rtlCol="0" anchor="ctr"/>
          <a:lstStyle>
            <a:lvl1pPr algn="ctr">
              <a:defRPr sz="900">
                <a:solidFill>
                  <a:schemeClr val="accent1"/>
                </a:solidFill>
              </a:defRPr>
            </a:lvl1pPr>
          </a:lstStyle>
          <a:p>
            <a:pPr rtl="0"/>
            <a:endParaRPr lang="it-IT" noProof="0"/>
          </a:p>
        </p:txBody>
      </p:sp>
      <p:sp>
        <p:nvSpPr>
          <p:cNvPr id="6" name="Slide Number Placeholder 5"/>
          <p:cNvSpPr>
            <a:spLocks noGrp="1"/>
          </p:cNvSpPr>
          <p:nvPr>
            <p:ph type="sldNum" sz="quarter" idx="4"/>
          </p:nvPr>
        </p:nvSpPr>
        <p:spPr>
          <a:xfrm>
            <a:off x="6997148" y="5553903"/>
            <a:ext cx="1279663" cy="325823"/>
          </a:xfrm>
          <a:prstGeom prst="rect">
            <a:avLst/>
          </a:prstGeom>
        </p:spPr>
        <p:txBody>
          <a:bodyPr vert="horz" lIns="91440" tIns="45720" rIns="91440" bIns="45720" rtlCol="0" anchor="ctr"/>
          <a:lstStyle>
            <a:lvl1pPr algn="r">
              <a:defRPr sz="900">
                <a:solidFill>
                  <a:schemeClr val="accent1"/>
                </a:solidFill>
              </a:defRPr>
            </a:lvl1pPr>
          </a:lstStyle>
          <a:p>
            <a:pPr rtl="0"/>
            <a:fld id="{D57F1E4F-1CFF-5643-939E-217C01CDF565}" type="slidenum">
              <a:rPr lang="it-IT" noProof="0" smtClean="0"/>
              <a:pPr rtl="0"/>
              <a:t>‹N›</a:t>
            </a:fld>
            <a:endParaRPr lang="it-IT" noProof="0"/>
          </a:p>
        </p:txBody>
      </p:sp>
    </p:spTree>
    <p:extLst>
      <p:ext uri="{BB962C8B-B14F-4D97-AF65-F5344CB8AC3E}">
        <p14:creationId xmlns:p14="http://schemas.microsoft.com/office/powerpoint/2010/main" val="18894874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50"/>
        </a:spcBef>
        <a:buClr>
          <a:schemeClr val="accent1"/>
        </a:buClr>
        <a:buSzPct val="80000"/>
        <a:buFont typeface="Corbel" pitchFamily="34" charset="0"/>
        <a:buChar char="•"/>
        <a:defRPr sz="165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5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35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png"/><Relationship Id="rId12" Type="http://schemas.openxmlformats.org/officeDocument/2006/relationships/hyperlink" Target="https://www.garanteprivacy.it/web/guest/home/docweb/-/docweb-display/docweb/9727436"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8" Type="http://schemas.openxmlformats.org/officeDocument/2006/relationships/hyperlink" Target="http://www.pngall.com/click-here-button-png" TargetMode="External"/><Relationship Id="rId3" Type="http://schemas.openxmlformats.org/officeDocument/2006/relationships/image" Target="../media/image3.pn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www.thebluediamondgallery.com/wooden-tile/c/consent.html" TargetMode="External"/><Relationship Id="rId4" Type="http://schemas.openxmlformats.org/officeDocument/2006/relationships/image" Target="../media/image28.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4.jpg"/></Relationships>
</file>

<file path=ppt/slides/_rels/slide4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5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6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6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78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370490" y="394138"/>
            <a:ext cx="8513379" cy="4462760"/>
          </a:xfrm>
          <a:prstGeom prst="rect">
            <a:avLst/>
          </a:prstGeom>
          <a:noFill/>
        </p:spPr>
        <p:txBody>
          <a:bodyPr wrap="square" rtlCol="0">
            <a:spAutoFit/>
          </a:bodyPr>
          <a:lstStyle/>
          <a:p>
            <a:pPr algn="just"/>
            <a:r>
              <a:rPr lang="it-IT" sz="2400" b="1" dirty="0"/>
              <a:t>Eccessivo trattamento di dati personali</a:t>
            </a:r>
          </a:p>
          <a:p>
            <a:pPr algn="just"/>
            <a:r>
              <a:rPr lang="it-IT" sz="2000" dirty="0"/>
              <a:t>Le applicazioni di sicurezza basate sull’intelligenza artificiale devono</a:t>
            </a:r>
          </a:p>
          <a:p>
            <a:pPr algn="just"/>
            <a:r>
              <a:rPr lang="it-IT" sz="2000" dirty="0"/>
              <a:t>necessariamente elaborare dati personali per ricavare set di dati utilizzati per</a:t>
            </a:r>
          </a:p>
          <a:p>
            <a:pPr algn="just"/>
            <a:r>
              <a:rPr lang="it-IT" sz="2000" dirty="0"/>
              <a:t>addestrare i sistemi di apprendimento automatico, ovvero per costruire i loro</a:t>
            </a:r>
          </a:p>
          <a:p>
            <a:pPr algn="just"/>
            <a:r>
              <a:rPr lang="it-IT" sz="2000" dirty="0"/>
              <a:t>modelli algoritmici, ma tali modelli possono essere applicati anche ai dati</a:t>
            </a:r>
          </a:p>
          <a:p>
            <a:pPr algn="just"/>
            <a:r>
              <a:rPr lang="it-IT" sz="2000" dirty="0"/>
              <a:t>personali per profilare specifici individui ad esempio per valutare la</a:t>
            </a:r>
          </a:p>
          <a:p>
            <a:pPr algn="just"/>
            <a:r>
              <a:rPr lang="it-IT" sz="2000" dirty="0"/>
              <a:t>produttività di un lavoratore o la frequenza delle sue pause.</a:t>
            </a:r>
          </a:p>
          <a:p>
            <a:pPr algn="just"/>
            <a:endParaRPr lang="it-IT" sz="2000" dirty="0"/>
          </a:p>
          <a:p>
            <a:pPr algn="just"/>
            <a:r>
              <a:rPr lang="it-IT" sz="2000" dirty="0"/>
              <a:t>Questi dati possono essere utilizzati per analizzare, prevedere e influenzare il</a:t>
            </a:r>
          </a:p>
          <a:p>
            <a:pPr algn="just"/>
            <a:r>
              <a:rPr lang="it-IT" sz="2000" dirty="0"/>
              <a:t>comportamento umano, un’opportunità che trasforma tali dati, e i risultati</a:t>
            </a:r>
          </a:p>
          <a:p>
            <a:pPr algn="just"/>
            <a:r>
              <a:rPr lang="it-IT" sz="2000" dirty="0"/>
              <a:t>della loro elaborazione, in merci di valore; in particolare, l’intelligenza</a:t>
            </a:r>
          </a:p>
          <a:p>
            <a:pPr algn="just"/>
            <a:r>
              <a:rPr lang="it-IT" sz="2000" dirty="0"/>
              <a:t>artificiale consente il processo decisionale automatizzato anche in settori che</a:t>
            </a:r>
          </a:p>
          <a:p>
            <a:pPr algn="just"/>
            <a:r>
              <a:rPr lang="it-IT" sz="2000" dirty="0"/>
              <a:t>richiedono scelte complesse, basate su molteplici fattori e criteri non</a:t>
            </a:r>
          </a:p>
          <a:p>
            <a:pPr algn="just"/>
            <a:r>
              <a:rPr lang="it-IT" sz="2000" dirty="0"/>
              <a:t>predefiniti. </a:t>
            </a:r>
            <a:endParaRPr lang="it-IT" dirty="0"/>
          </a:p>
        </p:txBody>
      </p:sp>
    </p:spTree>
    <p:extLst>
      <p:ext uri="{BB962C8B-B14F-4D97-AF65-F5344CB8AC3E}">
        <p14:creationId xmlns:p14="http://schemas.microsoft.com/office/powerpoint/2010/main" val="1326708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370490" y="394138"/>
            <a:ext cx="8513379" cy="3477875"/>
          </a:xfrm>
          <a:prstGeom prst="rect">
            <a:avLst/>
          </a:prstGeom>
          <a:noFill/>
        </p:spPr>
        <p:txBody>
          <a:bodyPr wrap="square" rtlCol="0">
            <a:spAutoFit/>
          </a:bodyPr>
          <a:lstStyle/>
          <a:p>
            <a:pPr algn="just"/>
            <a:r>
              <a:rPr lang="it-IT" sz="2000" dirty="0"/>
              <a:t>Spesso le previsioni e le decisioni automatizzate non solo sono più</a:t>
            </a:r>
          </a:p>
          <a:p>
            <a:pPr algn="just"/>
            <a:r>
              <a:rPr lang="it-IT" sz="2000" dirty="0"/>
              <a:t>economiche, ma anche più precise e imparziali, ma non di rado le decisioni</a:t>
            </a:r>
          </a:p>
          <a:p>
            <a:pPr algn="just"/>
            <a:r>
              <a:rPr lang="it-IT" sz="2000" dirty="0"/>
              <a:t>algoritmiche possono anche essere errate o discriminatorie.</a:t>
            </a:r>
          </a:p>
          <a:p>
            <a:pPr algn="just"/>
            <a:endParaRPr lang="it-IT" sz="2000" dirty="0"/>
          </a:p>
          <a:p>
            <a:pPr algn="just"/>
            <a:endParaRPr lang="it-IT" sz="2000" b="1" dirty="0"/>
          </a:p>
          <a:p>
            <a:pPr algn="just"/>
            <a:r>
              <a:rPr lang="it-IT" sz="2000" b="1" dirty="0"/>
              <a:t>Falsi positivi dovuti a </a:t>
            </a:r>
            <a:r>
              <a:rPr lang="it-IT" sz="2000" b="1" dirty="0" err="1"/>
              <a:t>bias</a:t>
            </a:r>
            <a:r>
              <a:rPr lang="it-IT" sz="2000" b="1" dirty="0"/>
              <a:t>.</a:t>
            </a:r>
          </a:p>
          <a:p>
            <a:pPr algn="just"/>
            <a:endParaRPr lang="it-IT" sz="2000" b="1" dirty="0"/>
          </a:p>
          <a:p>
            <a:pPr algn="just"/>
            <a:r>
              <a:rPr lang="it-IT" sz="2000" dirty="0"/>
              <a:t>Si tratta dei falsi positivi dovuti a </a:t>
            </a:r>
            <a:r>
              <a:rPr lang="it-IT" sz="2000" dirty="0" err="1"/>
              <a:t>bias</a:t>
            </a:r>
            <a:r>
              <a:rPr lang="it-IT" sz="2000" dirty="0"/>
              <a:t> tipici di un campione di dati, su cui si fonda l’intero meccanismo, distorto (</a:t>
            </a:r>
            <a:r>
              <a:rPr lang="it-IT" sz="2000" dirty="0" err="1"/>
              <a:t>biased</a:t>
            </a:r>
            <a:r>
              <a:rPr lang="it-IT" sz="2000" dirty="0"/>
              <a:t>). Da qui nasce il </a:t>
            </a:r>
            <a:r>
              <a:rPr lang="it-IT" sz="2000" dirty="0" err="1"/>
              <a:t>bias</a:t>
            </a:r>
            <a:r>
              <a:rPr lang="it-IT" sz="2000" dirty="0"/>
              <a:t> che genera automazione nella discriminazione e rende inaffidabile, parziale e potenzialmente pericoloso l’utilizzo dell’intelligenza artificiale.</a:t>
            </a:r>
            <a:endParaRPr lang="it-IT" dirty="0"/>
          </a:p>
        </p:txBody>
      </p:sp>
    </p:spTree>
    <p:extLst>
      <p:ext uri="{BB962C8B-B14F-4D97-AF65-F5344CB8AC3E}">
        <p14:creationId xmlns:p14="http://schemas.microsoft.com/office/powerpoint/2010/main" val="972140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oogle Shape;71;p4">
            <a:extLst>
              <a:ext uri="{FF2B5EF4-FFF2-40B4-BE49-F238E27FC236}">
                <a16:creationId xmlns:a16="http://schemas.microsoft.com/office/drawing/2014/main" id="{F1B51539-ABE7-39BB-DF04-EF8A0164AB5A}"/>
              </a:ext>
            </a:extLst>
          </p:cNvPr>
          <p:cNvPicPr preferRelativeResize="0"/>
          <p:nvPr/>
        </p:nvPicPr>
        <p:blipFill>
          <a:blip r:embed="rId3">
            <a:alphaModFix/>
          </a:blip>
          <a:stretch>
            <a:fillRect/>
          </a:stretch>
        </p:blipFill>
        <p:spPr>
          <a:xfrm>
            <a:off x="7194375" y="398600"/>
            <a:ext cx="1669275" cy="435450"/>
          </a:xfrm>
          <a:prstGeom prst="rect">
            <a:avLst/>
          </a:prstGeom>
          <a:noFill/>
          <a:ln>
            <a:noFill/>
          </a:ln>
        </p:spPr>
      </p:pic>
      <p:sp>
        <p:nvSpPr>
          <p:cNvPr id="3" name="Google Shape;76;p4">
            <a:extLst>
              <a:ext uri="{FF2B5EF4-FFF2-40B4-BE49-F238E27FC236}">
                <a16:creationId xmlns:a16="http://schemas.microsoft.com/office/drawing/2014/main" id="{EEB91318-86BF-AC5F-2DFB-A92EB0BD385A}"/>
              </a:ext>
            </a:extLst>
          </p:cNvPr>
          <p:cNvSpPr/>
          <p:nvPr/>
        </p:nvSpPr>
        <p:spPr>
          <a:xfrm>
            <a:off x="5514325" y="1302700"/>
            <a:ext cx="2910300" cy="27492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4" name="Google Shape;77;p4">
            <a:extLst>
              <a:ext uri="{FF2B5EF4-FFF2-40B4-BE49-F238E27FC236}">
                <a16:creationId xmlns:a16="http://schemas.microsoft.com/office/drawing/2014/main" id="{82C96949-71C1-5947-97F5-DA1DBC2E7553}"/>
              </a:ext>
            </a:extLst>
          </p:cNvPr>
          <p:cNvSpPr txBox="1"/>
          <p:nvPr/>
        </p:nvSpPr>
        <p:spPr>
          <a:xfrm>
            <a:off x="349200" y="834050"/>
            <a:ext cx="4661700" cy="584100"/>
          </a:xfrm>
          <a:prstGeom prst="rect">
            <a:avLst/>
          </a:prstGeom>
          <a:noFill/>
          <a:ln>
            <a:noFill/>
          </a:ln>
        </p:spPr>
        <p:txBody>
          <a:bodyPr spcFirstLastPara="1"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Pts val="2400"/>
              <a:buFont typeface="Arial"/>
              <a:buNone/>
              <a:tabLst/>
              <a:defRPr/>
            </a:pPr>
            <a:r>
              <a:rPr kumimoji="0" lang="it-IT" sz="2400" b="1" i="0" u="none" strike="noStrike" kern="1200" cap="none" spc="0" normalizeH="0" baseline="0" noProof="0" dirty="0">
                <a:ln>
                  <a:noFill/>
                </a:ln>
                <a:solidFill>
                  <a:srgbClr val="1D2C91"/>
                </a:solidFill>
                <a:effectLst/>
                <a:uLnTx/>
                <a:uFillTx/>
                <a:latin typeface="Calibri "/>
                <a:ea typeface="Roboto"/>
                <a:cs typeface="Roboto"/>
                <a:sym typeface="Roboto"/>
              </a:rPr>
              <a:t>Avv. Angela Lo Giudice</a:t>
            </a:r>
            <a:endParaRPr kumimoji="0" sz="1400" b="1" i="0" u="none" strike="noStrike" kern="1200" cap="none" spc="0" normalizeH="0" baseline="0" noProof="0" dirty="0">
              <a:ln>
                <a:noFill/>
              </a:ln>
              <a:solidFill>
                <a:srgbClr val="FFFFFF"/>
              </a:solidFill>
              <a:effectLst/>
              <a:uLnTx/>
              <a:uFillTx/>
              <a:latin typeface="Calibri "/>
              <a:ea typeface="Roboto"/>
              <a:cs typeface="Roboto"/>
              <a:sym typeface="Roboto"/>
            </a:endParaRPr>
          </a:p>
        </p:txBody>
      </p:sp>
      <p:sp>
        <p:nvSpPr>
          <p:cNvPr id="5" name="Google Shape;79;p4">
            <a:extLst>
              <a:ext uri="{FF2B5EF4-FFF2-40B4-BE49-F238E27FC236}">
                <a16:creationId xmlns:a16="http://schemas.microsoft.com/office/drawing/2014/main" id="{D5E8345C-F2FA-1B29-4F0C-2433AF477947}"/>
              </a:ext>
            </a:extLst>
          </p:cNvPr>
          <p:cNvSpPr txBox="1"/>
          <p:nvPr/>
        </p:nvSpPr>
        <p:spPr>
          <a:xfrm>
            <a:off x="6188950" y="2226775"/>
            <a:ext cx="1542300" cy="584100"/>
          </a:xfrm>
          <a:prstGeom prst="rect">
            <a:avLst/>
          </a:prstGeom>
          <a:noFill/>
          <a:ln>
            <a:noFill/>
          </a:ln>
        </p:spPr>
        <p:txBody>
          <a:bodyPr spcFirstLastPara="1"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Pts val="2400"/>
              <a:buFont typeface="Arial"/>
              <a:buNone/>
              <a:tabLst/>
              <a:defRPr/>
            </a:pPr>
            <a:r>
              <a:rPr kumimoji="0" lang="it-IT" sz="2100" b="1" i="0" u="none" strike="noStrike" kern="1200" cap="none" spc="0" normalizeH="0" baseline="0" noProof="0">
                <a:ln>
                  <a:noFill/>
                </a:ln>
                <a:solidFill>
                  <a:srgbClr val="44546A"/>
                </a:solidFill>
                <a:effectLst/>
                <a:uLnTx/>
                <a:uFillTx/>
                <a:latin typeface="Lato"/>
                <a:ea typeface="Lato"/>
                <a:cs typeface="Lato"/>
                <a:sym typeface="Lato"/>
              </a:rPr>
              <a:t>immagine</a:t>
            </a:r>
            <a:endParaRPr kumimoji="0" sz="1100" b="1" i="0" u="none" strike="noStrike" kern="1200" cap="none" spc="0" normalizeH="0" baseline="0" noProof="0">
              <a:ln>
                <a:noFill/>
              </a:ln>
              <a:solidFill>
                <a:srgbClr val="44546A"/>
              </a:solidFill>
              <a:effectLst/>
              <a:uLnTx/>
              <a:uFillTx/>
              <a:latin typeface="Lato"/>
              <a:ea typeface="Lato"/>
              <a:cs typeface="Lato"/>
              <a:sym typeface="Lato"/>
            </a:endParaRPr>
          </a:p>
        </p:txBody>
      </p:sp>
      <p:pic>
        <p:nvPicPr>
          <p:cNvPr id="6" name="Google Shape;80;p4" descr="Immagine che contiene persona, abbigliamento, posando&#10;&#10;Descrizione generata automaticamente">
            <a:extLst>
              <a:ext uri="{FF2B5EF4-FFF2-40B4-BE49-F238E27FC236}">
                <a16:creationId xmlns:a16="http://schemas.microsoft.com/office/drawing/2014/main" id="{35E3928E-605E-9EFA-2F67-AB5C6F4BDE2B}"/>
              </a:ext>
            </a:extLst>
          </p:cNvPr>
          <p:cNvPicPr preferRelativeResize="0"/>
          <p:nvPr/>
        </p:nvPicPr>
        <p:blipFill rotWithShape="1">
          <a:blip r:embed="rId4">
            <a:alphaModFix/>
          </a:blip>
          <a:srcRect l="-8374" t="-270" r="17161" b="46747"/>
          <a:stretch/>
        </p:blipFill>
        <p:spPr>
          <a:xfrm>
            <a:off x="5243963" y="1302700"/>
            <a:ext cx="3180662" cy="2749197"/>
          </a:xfrm>
          <a:prstGeom prst="rect">
            <a:avLst/>
          </a:prstGeom>
          <a:noFill/>
          <a:ln>
            <a:noFill/>
          </a:ln>
        </p:spPr>
      </p:pic>
      <p:sp>
        <p:nvSpPr>
          <p:cNvPr id="8" name="CasellaDiTesto 7">
            <a:extLst>
              <a:ext uri="{FF2B5EF4-FFF2-40B4-BE49-F238E27FC236}">
                <a16:creationId xmlns:a16="http://schemas.microsoft.com/office/drawing/2014/main" id="{B4A12849-ABE6-646E-6CE0-01026787DEA6}"/>
              </a:ext>
            </a:extLst>
          </p:cNvPr>
          <p:cNvSpPr txBox="1"/>
          <p:nvPr/>
        </p:nvSpPr>
        <p:spPr>
          <a:xfrm>
            <a:off x="394050" y="1736402"/>
            <a:ext cx="4572000" cy="2647007"/>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Abilitata all’esercizio della professione forense dal 2013, Avvocato dal 2014,è specializzata alla scuola di specializzazione per le professioni legali. Oltre ad essere formatrice e mediatrice del digitale è anche DPO e gestisce le compliance e le consulenze nel suo settore di riferimento. Membro esterno della commissione privacy dell’Ordine degli Avvocati di Perugia dal 2019, è inserita nell’elenco dei professionisti della privacy di </a:t>
            </a:r>
            <a:r>
              <a:rPr kumimoji="0" lang="it-IT" sz="1200" b="0"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Anorc</a:t>
            </a:r>
            <a:r>
              <a:rPr kumimoji="0" lang="it-IT" sz="12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Professioni livello </a:t>
            </a:r>
            <a:r>
              <a:rPr kumimoji="0" lang="it-IT" sz="1200" b="0"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advanced</a:t>
            </a:r>
            <a:r>
              <a:rPr kumimoji="0" lang="it-IT" sz="12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ed è Maestro per la protezione dei dati personali &amp; Data Protection Designer. Autrice per Agenda Digitale e cybersecurity360, coautrice di “privacy per </a:t>
            </a:r>
            <a:r>
              <a:rPr kumimoji="0" lang="it-IT" sz="1200" b="0"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digital</a:t>
            </a:r>
            <a:r>
              <a:rPr kumimoji="0" lang="it-IT" sz="12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marketers” edito da Dario Flaccovio, ha fornito contributi alla redazione di numerosi volumi. Relatrice in importanti eventi, di settore e non, dal giugno 2023 è componente del consiglio direttivo dell’associazione 4ecom.</a:t>
            </a:r>
            <a:endParaRPr kumimoji="0" lang="it-IT" sz="12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sym typeface="Calibri"/>
            </a:endParaRPr>
          </a:p>
        </p:txBody>
      </p:sp>
    </p:spTree>
    <p:extLst>
      <p:ext uri="{BB962C8B-B14F-4D97-AF65-F5344CB8AC3E}">
        <p14:creationId xmlns:p14="http://schemas.microsoft.com/office/powerpoint/2010/main" val="2969086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D074212-DDED-810F-F486-C6F74690AA8C}"/>
              </a:ext>
            </a:extLst>
          </p:cNvPr>
          <p:cNvPicPr>
            <a:picLocks noChangeAspect="1"/>
          </p:cNvPicPr>
          <p:nvPr/>
        </p:nvPicPr>
        <p:blipFill>
          <a:blip r:embed="rId3"/>
          <a:stretch>
            <a:fillRect/>
          </a:stretch>
        </p:blipFill>
        <p:spPr>
          <a:xfrm>
            <a:off x="0" y="432708"/>
            <a:ext cx="9144000" cy="4861382"/>
          </a:xfrm>
          <a:prstGeom prst="rect">
            <a:avLst/>
          </a:prstGeom>
        </p:spPr>
      </p:pic>
      <p:pic>
        <p:nvPicPr>
          <p:cNvPr id="4" name="Google Shape;71;p4">
            <a:extLst>
              <a:ext uri="{FF2B5EF4-FFF2-40B4-BE49-F238E27FC236}">
                <a16:creationId xmlns:a16="http://schemas.microsoft.com/office/drawing/2014/main" id="{F15256A9-937E-AE3E-D739-67846E5B83A2}"/>
              </a:ext>
            </a:extLst>
          </p:cNvPr>
          <p:cNvPicPr preferRelativeResize="0"/>
          <p:nvPr/>
        </p:nvPicPr>
        <p:blipFill>
          <a:blip r:embed="rId4">
            <a:alphaModFix/>
          </a:blip>
          <a:stretch>
            <a:fillRect/>
          </a:stretch>
        </p:blipFill>
        <p:spPr>
          <a:xfrm>
            <a:off x="7194375" y="398600"/>
            <a:ext cx="1669275" cy="435450"/>
          </a:xfrm>
          <a:prstGeom prst="rect">
            <a:avLst/>
          </a:prstGeom>
          <a:noFill/>
          <a:ln>
            <a:noFill/>
          </a:ln>
        </p:spPr>
      </p:pic>
    </p:spTree>
    <p:extLst>
      <p:ext uri="{BB962C8B-B14F-4D97-AF65-F5344CB8AC3E}">
        <p14:creationId xmlns:p14="http://schemas.microsoft.com/office/powerpoint/2010/main" val="1630877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oogle Shape;71;p4">
            <a:extLst>
              <a:ext uri="{FF2B5EF4-FFF2-40B4-BE49-F238E27FC236}">
                <a16:creationId xmlns:a16="http://schemas.microsoft.com/office/drawing/2014/main" id="{C9E606D7-BBEC-3161-7A28-59197AF8F1AB}"/>
              </a:ext>
            </a:extLst>
          </p:cNvPr>
          <p:cNvPicPr preferRelativeResize="0"/>
          <p:nvPr/>
        </p:nvPicPr>
        <p:blipFill>
          <a:blip r:embed="rId3">
            <a:alphaModFix/>
          </a:blip>
          <a:stretch>
            <a:fillRect/>
          </a:stretch>
        </p:blipFill>
        <p:spPr>
          <a:xfrm>
            <a:off x="7194375" y="398600"/>
            <a:ext cx="1669275" cy="435450"/>
          </a:xfrm>
          <a:prstGeom prst="rect">
            <a:avLst/>
          </a:prstGeom>
          <a:noFill/>
          <a:ln>
            <a:noFill/>
          </a:ln>
        </p:spPr>
      </p:pic>
      <p:sp>
        <p:nvSpPr>
          <p:cNvPr id="4" name="CasellaDiTesto 3">
            <a:extLst>
              <a:ext uri="{FF2B5EF4-FFF2-40B4-BE49-F238E27FC236}">
                <a16:creationId xmlns:a16="http://schemas.microsoft.com/office/drawing/2014/main" id="{DC16D00F-BBE4-1A34-501A-0BA5D10A9648}"/>
              </a:ext>
            </a:extLst>
          </p:cNvPr>
          <p:cNvSpPr txBox="1"/>
          <p:nvPr/>
        </p:nvSpPr>
        <p:spPr>
          <a:xfrm>
            <a:off x="1431973" y="2367408"/>
            <a:ext cx="628005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0F0F0F"/>
                </a:solidFill>
                <a:effectLst/>
                <a:uLnTx/>
                <a:uFillTx/>
                <a:ea typeface="Roboto" panose="02000000000000000000" pitchFamily="2" charset="0"/>
                <a:cs typeface="Roboto" panose="02000000000000000000" pitchFamily="2" charset="0"/>
              </a:rPr>
              <a:t>Siti internet e compliance GDPR: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0F0F0F"/>
                </a:solidFill>
                <a:effectLst/>
                <a:uLnTx/>
                <a:uFillTx/>
                <a:ea typeface="Roboto" panose="02000000000000000000" pitchFamily="2" charset="0"/>
                <a:cs typeface="Roboto" panose="02000000000000000000" pitchFamily="2" charset="0"/>
              </a:rPr>
              <a:t>istruzioni operative</a:t>
            </a:r>
            <a:endParaRPr kumimoji="0" lang="it-IT" sz="3200" b="1" i="0" u="none" strike="noStrike" kern="1200" cap="none" spc="0" normalizeH="0" baseline="0" noProof="0" dirty="0">
              <a:ln>
                <a:noFill/>
              </a:ln>
              <a:solidFill>
                <a:prstClr val="black"/>
              </a:solidFill>
              <a:effectLst/>
              <a:uLnTx/>
              <a:uFillTx/>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202569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oogle Shape;71;p4">
            <a:extLst>
              <a:ext uri="{FF2B5EF4-FFF2-40B4-BE49-F238E27FC236}">
                <a16:creationId xmlns:a16="http://schemas.microsoft.com/office/drawing/2014/main" id="{245B5852-9CA6-8CE4-2D01-59433FA1D399}"/>
              </a:ext>
            </a:extLst>
          </p:cNvPr>
          <p:cNvPicPr preferRelativeResize="0"/>
          <p:nvPr/>
        </p:nvPicPr>
        <p:blipFill>
          <a:blip r:embed="rId3">
            <a:alphaModFix/>
          </a:blip>
          <a:stretch>
            <a:fillRect/>
          </a:stretch>
        </p:blipFill>
        <p:spPr>
          <a:xfrm>
            <a:off x="7194375" y="398600"/>
            <a:ext cx="1669275" cy="435450"/>
          </a:xfrm>
          <a:prstGeom prst="rect">
            <a:avLst/>
          </a:prstGeom>
          <a:noFill/>
          <a:ln>
            <a:noFill/>
          </a:ln>
        </p:spPr>
      </p:pic>
      <p:pic>
        <p:nvPicPr>
          <p:cNvPr id="3" name="Immagine 2">
            <a:extLst>
              <a:ext uri="{FF2B5EF4-FFF2-40B4-BE49-F238E27FC236}">
                <a16:creationId xmlns:a16="http://schemas.microsoft.com/office/drawing/2014/main" id="{F2E5E748-6EE4-9FD7-CFE4-B6DC2974A22B}"/>
              </a:ext>
            </a:extLst>
          </p:cNvPr>
          <p:cNvPicPr>
            <a:picLocks noChangeAspect="1"/>
          </p:cNvPicPr>
          <p:nvPr/>
        </p:nvPicPr>
        <p:blipFill>
          <a:blip r:embed="rId4"/>
          <a:stretch>
            <a:fillRect/>
          </a:stretch>
        </p:blipFill>
        <p:spPr>
          <a:xfrm>
            <a:off x="485637" y="939771"/>
            <a:ext cx="8172726" cy="3286560"/>
          </a:xfrm>
          <a:prstGeom prst="rect">
            <a:avLst/>
          </a:prstGeom>
        </p:spPr>
      </p:pic>
    </p:spTree>
    <p:extLst>
      <p:ext uri="{BB962C8B-B14F-4D97-AF65-F5344CB8AC3E}">
        <p14:creationId xmlns:p14="http://schemas.microsoft.com/office/powerpoint/2010/main" val="109061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oogle Shape;71;p4">
            <a:extLst>
              <a:ext uri="{FF2B5EF4-FFF2-40B4-BE49-F238E27FC236}">
                <a16:creationId xmlns:a16="http://schemas.microsoft.com/office/drawing/2014/main" id="{F1D5C737-51DF-2D47-CB38-57795DD02576}"/>
              </a:ext>
            </a:extLst>
          </p:cNvPr>
          <p:cNvPicPr preferRelativeResize="0"/>
          <p:nvPr/>
        </p:nvPicPr>
        <p:blipFill>
          <a:blip r:embed="rId3">
            <a:alphaModFix/>
          </a:blip>
          <a:stretch>
            <a:fillRect/>
          </a:stretch>
        </p:blipFill>
        <p:spPr>
          <a:xfrm>
            <a:off x="7194375" y="398600"/>
            <a:ext cx="1669275" cy="435450"/>
          </a:xfrm>
          <a:prstGeom prst="rect">
            <a:avLst/>
          </a:prstGeom>
          <a:noFill/>
          <a:ln>
            <a:noFill/>
          </a:ln>
        </p:spPr>
      </p:pic>
      <p:pic>
        <p:nvPicPr>
          <p:cNvPr id="3" name="Immagine 2">
            <a:extLst>
              <a:ext uri="{FF2B5EF4-FFF2-40B4-BE49-F238E27FC236}">
                <a16:creationId xmlns:a16="http://schemas.microsoft.com/office/drawing/2014/main" id="{B1001615-D35F-AF5B-8A83-8E0968DC58C5}"/>
              </a:ext>
            </a:extLst>
          </p:cNvPr>
          <p:cNvPicPr>
            <a:picLocks noChangeAspect="1"/>
          </p:cNvPicPr>
          <p:nvPr/>
        </p:nvPicPr>
        <p:blipFill>
          <a:blip r:embed="rId4"/>
          <a:stretch>
            <a:fillRect/>
          </a:stretch>
        </p:blipFill>
        <p:spPr>
          <a:xfrm>
            <a:off x="796388" y="1210183"/>
            <a:ext cx="7551223" cy="3699446"/>
          </a:xfrm>
          <a:prstGeom prst="rect">
            <a:avLst/>
          </a:prstGeom>
        </p:spPr>
      </p:pic>
    </p:spTree>
    <p:extLst>
      <p:ext uri="{BB962C8B-B14F-4D97-AF65-F5344CB8AC3E}">
        <p14:creationId xmlns:p14="http://schemas.microsoft.com/office/powerpoint/2010/main" val="3405274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oogle Shape;71;p4">
            <a:extLst>
              <a:ext uri="{FF2B5EF4-FFF2-40B4-BE49-F238E27FC236}">
                <a16:creationId xmlns:a16="http://schemas.microsoft.com/office/drawing/2014/main" id="{245B5852-9CA6-8CE4-2D01-59433FA1D399}"/>
              </a:ext>
            </a:extLst>
          </p:cNvPr>
          <p:cNvPicPr preferRelativeResize="0"/>
          <p:nvPr/>
        </p:nvPicPr>
        <p:blipFill>
          <a:blip r:embed="rId3">
            <a:alphaModFix/>
          </a:blip>
          <a:stretch>
            <a:fillRect/>
          </a:stretch>
        </p:blipFill>
        <p:spPr>
          <a:xfrm>
            <a:off x="7194375" y="398600"/>
            <a:ext cx="1669275" cy="435450"/>
          </a:xfrm>
          <a:prstGeom prst="rect">
            <a:avLst/>
          </a:prstGeom>
          <a:noFill/>
          <a:ln>
            <a:noFill/>
          </a:ln>
        </p:spPr>
      </p:pic>
      <p:pic>
        <p:nvPicPr>
          <p:cNvPr id="3" name="Immagine 2">
            <a:extLst>
              <a:ext uri="{FF2B5EF4-FFF2-40B4-BE49-F238E27FC236}">
                <a16:creationId xmlns:a16="http://schemas.microsoft.com/office/drawing/2014/main" id="{F53D2098-821D-E3D8-24AA-32013C374A40}"/>
              </a:ext>
            </a:extLst>
          </p:cNvPr>
          <p:cNvPicPr>
            <a:picLocks noChangeAspect="1"/>
          </p:cNvPicPr>
          <p:nvPr/>
        </p:nvPicPr>
        <p:blipFill>
          <a:blip r:embed="rId4"/>
          <a:stretch>
            <a:fillRect/>
          </a:stretch>
        </p:blipFill>
        <p:spPr>
          <a:xfrm>
            <a:off x="743138" y="1066326"/>
            <a:ext cx="7743946" cy="3363846"/>
          </a:xfrm>
          <a:prstGeom prst="rect">
            <a:avLst/>
          </a:prstGeom>
        </p:spPr>
      </p:pic>
    </p:spTree>
    <p:extLst>
      <p:ext uri="{BB962C8B-B14F-4D97-AF65-F5344CB8AC3E}">
        <p14:creationId xmlns:p14="http://schemas.microsoft.com/office/powerpoint/2010/main" val="1058919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oogle Shape;71;p4">
            <a:extLst>
              <a:ext uri="{FF2B5EF4-FFF2-40B4-BE49-F238E27FC236}">
                <a16:creationId xmlns:a16="http://schemas.microsoft.com/office/drawing/2014/main" id="{FF43BA32-BB1E-02B1-3172-3A2D996807F3}"/>
              </a:ext>
            </a:extLst>
          </p:cNvPr>
          <p:cNvPicPr preferRelativeResize="0"/>
          <p:nvPr/>
        </p:nvPicPr>
        <p:blipFill>
          <a:blip r:embed="rId3">
            <a:alphaModFix/>
          </a:blip>
          <a:stretch>
            <a:fillRect/>
          </a:stretch>
        </p:blipFill>
        <p:spPr>
          <a:xfrm>
            <a:off x="7194375" y="398600"/>
            <a:ext cx="1669275" cy="435450"/>
          </a:xfrm>
          <a:prstGeom prst="rect">
            <a:avLst/>
          </a:prstGeom>
          <a:noFill/>
          <a:ln>
            <a:noFill/>
          </a:ln>
        </p:spPr>
      </p:pic>
      <p:sp>
        <p:nvSpPr>
          <p:cNvPr id="3" name="Google Shape;802;p34">
            <a:extLst>
              <a:ext uri="{FF2B5EF4-FFF2-40B4-BE49-F238E27FC236}">
                <a16:creationId xmlns:a16="http://schemas.microsoft.com/office/drawing/2014/main" id="{C8183E7B-D536-7569-EED3-D54EB6652FD4}"/>
              </a:ext>
            </a:extLst>
          </p:cNvPr>
          <p:cNvSpPr txBox="1">
            <a:spLocks noGrp="1"/>
          </p:cNvSpPr>
          <p:nvPr>
            <p:ph type="title"/>
          </p:nvPr>
        </p:nvSpPr>
        <p:spPr>
          <a:xfrm>
            <a:off x="2255975" y="1340325"/>
            <a:ext cx="4647000" cy="1948500"/>
          </a:xfrm>
          <a:prstGeom prst="rect">
            <a:avLst/>
          </a:prstGeom>
        </p:spPr>
        <p:txBody>
          <a:bodyPr spcFirstLastPara="1" wrap="square" lIns="91425" tIns="91425" rIns="91425" bIns="91425" anchor="ctr" anchorCtr="0">
            <a:noAutofit/>
          </a:bodyPr>
          <a:lstStyle/>
          <a:p>
            <a:pPr fontAlgn="ctr"/>
            <a:r>
              <a:rPr lang="it-IT" b="1" i="0" dirty="0">
                <a:effectLst/>
                <a:latin typeface="var(--h2_typography-font-family)"/>
              </a:rPr>
              <a:t>I moduli di raccolta dati all’interno di un sito</a:t>
            </a:r>
          </a:p>
        </p:txBody>
      </p:sp>
    </p:spTree>
    <p:extLst>
      <p:ext uri="{BB962C8B-B14F-4D97-AF65-F5344CB8AC3E}">
        <p14:creationId xmlns:p14="http://schemas.microsoft.com/office/powerpoint/2010/main" val="2379083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oogle Shape;71;p4">
            <a:extLst>
              <a:ext uri="{FF2B5EF4-FFF2-40B4-BE49-F238E27FC236}">
                <a16:creationId xmlns:a16="http://schemas.microsoft.com/office/drawing/2014/main" id="{45E72EE6-4E60-EB6C-84EA-C55A375E3918}"/>
              </a:ext>
            </a:extLst>
          </p:cNvPr>
          <p:cNvPicPr preferRelativeResize="0"/>
          <p:nvPr/>
        </p:nvPicPr>
        <p:blipFill>
          <a:blip r:embed="rId3">
            <a:alphaModFix/>
          </a:blip>
          <a:stretch>
            <a:fillRect/>
          </a:stretch>
        </p:blipFill>
        <p:spPr>
          <a:xfrm>
            <a:off x="7194375" y="398600"/>
            <a:ext cx="1669275" cy="435450"/>
          </a:xfrm>
          <a:prstGeom prst="rect">
            <a:avLst/>
          </a:prstGeom>
          <a:noFill/>
          <a:ln>
            <a:noFill/>
          </a:ln>
        </p:spPr>
      </p:pic>
      <p:sp>
        <p:nvSpPr>
          <p:cNvPr id="3" name="Google Shape;1589;p52">
            <a:extLst>
              <a:ext uri="{FF2B5EF4-FFF2-40B4-BE49-F238E27FC236}">
                <a16:creationId xmlns:a16="http://schemas.microsoft.com/office/drawing/2014/main" id="{7A1CEBED-1B60-9682-40F8-7DB0777D689D}"/>
              </a:ext>
            </a:extLst>
          </p:cNvPr>
          <p:cNvSpPr txBox="1">
            <a:spLocks/>
          </p:cNvSpPr>
          <p:nvPr/>
        </p:nvSpPr>
        <p:spPr>
          <a:xfrm>
            <a:off x="691050" y="2748282"/>
            <a:ext cx="2395500" cy="1371600"/>
          </a:xfrm>
          <a:prstGeom prst="rect">
            <a:avLst/>
          </a:prstGeom>
        </p:spPr>
        <p:txBody>
          <a:bodyPr spcFirstLastPara="1" vert="horz" wrap="square" lIns="91425" tIns="91425" rIns="91425" bIns="91425" rtlCol="0" anchor="t" anchorCtr="0">
            <a:noAutofit/>
          </a:bodyPr>
          <a:lstStyle>
            <a:lvl1pPr marL="204003" indent="-204003" algn="l" defTabSz="816011" rtl="0" eaLnBrk="1" latinLnBrk="0" hangingPunct="1">
              <a:lnSpc>
                <a:spcPct val="90000"/>
              </a:lnSpc>
              <a:spcBef>
                <a:spcPts val="892"/>
              </a:spcBef>
              <a:buFont typeface="Arial" panose="020B0604020202020204" pitchFamily="34" charset="0"/>
              <a:buChar char="•"/>
              <a:defRPr sz="2499" kern="1200">
                <a:solidFill>
                  <a:schemeClr val="tx1"/>
                </a:solidFill>
                <a:latin typeface="+mn-lt"/>
                <a:ea typeface="+mn-ea"/>
                <a:cs typeface="+mn-cs"/>
              </a:defRPr>
            </a:lvl1pPr>
            <a:lvl2pPr marL="612008" indent="-204003" algn="l" defTabSz="816011" rtl="0" eaLnBrk="1" latinLnBrk="0" hangingPunct="1">
              <a:lnSpc>
                <a:spcPct val="90000"/>
              </a:lnSpc>
              <a:spcBef>
                <a:spcPts val="446"/>
              </a:spcBef>
              <a:buFont typeface="Arial" panose="020B0604020202020204" pitchFamily="34" charset="0"/>
              <a:buChar char="•"/>
              <a:defRPr sz="2142" kern="1200">
                <a:solidFill>
                  <a:schemeClr val="tx1"/>
                </a:solidFill>
                <a:latin typeface="+mn-lt"/>
                <a:ea typeface="+mn-ea"/>
                <a:cs typeface="+mn-cs"/>
              </a:defRPr>
            </a:lvl2pPr>
            <a:lvl3pPr marL="1020013" indent="-204003" algn="l" defTabSz="816011" rtl="0" eaLnBrk="1" latinLnBrk="0" hangingPunct="1">
              <a:lnSpc>
                <a:spcPct val="90000"/>
              </a:lnSpc>
              <a:spcBef>
                <a:spcPts val="446"/>
              </a:spcBef>
              <a:buFont typeface="Arial" panose="020B0604020202020204" pitchFamily="34" charset="0"/>
              <a:buChar char="•"/>
              <a:defRPr sz="1785" kern="1200">
                <a:solidFill>
                  <a:schemeClr val="tx1"/>
                </a:solidFill>
                <a:latin typeface="+mn-lt"/>
                <a:ea typeface="+mn-ea"/>
                <a:cs typeface="+mn-cs"/>
              </a:defRPr>
            </a:lvl3pPr>
            <a:lvl4pPr marL="1428018"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4pPr>
            <a:lvl5pPr marL="1836024"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5pPr>
            <a:lvl6pPr marL="2244029"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6pPr>
            <a:lvl7pPr marL="2652034"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7pPr>
            <a:lvl8pPr marL="3060040"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8pPr>
            <a:lvl9pPr marL="3468045"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9pPr>
          </a:lstStyle>
          <a:p>
            <a:pPr marL="0" marR="0" lvl="0" indent="0" algn="l" defTabSz="816011"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it-IT" sz="1400" b="1" i="0" u="none" strike="noStrike" kern="1200" cap="none" spc="0" normalizeH="0" baseline="0" noProof="0" dirty="0">
                <a:ln>
                  <a:noFill/>
                </a:ln>
                <a:solidFill>
                  <a:srgbClr val="1F191A"/>
                </a:solidFill>
                <a:effectLst/>
                <a:uLnTx/>
                <a:uFillTx/>
                <a:latin typeface="Montserrat"/>
                <a:ea typeface="Montserrat"/>
                <a:cs typeface="Montserrat"/>
                <a:sym typeface="Montserrat"/>
              </a:rPr>
              <a:t>“Ad ogni azione corrisponde una informativa.”</a:t>
            </a:r>
          </a:p>
          <a:p>
            <a:pPr marL="0" marR="0" lvl="0" indent="0" algn="l" defTabSz="816011" rtl="0" eaLnBrk="1" fontAlgn="auto" latinLnBrk="0" hangingPunct="1">
              <a:lnSpc>
                <a:spcPct val="90000"/>
              </a:lnSpc>
              <a:spcBef>
                <a:spcPts val="1600"/>
              </a:spcBef>
              <a:spcAft>
                <a:spcPts val="1600"/>
              </a:spcAft>
              <a:buClrTx/>
              <a:buSzTx/>
              <a:buFont typeface="Arial" panose="020B0604020202020204" pitchFamily="34" charset="0"/>
              <a:buChar char="•"/>
              <a:tabLst/>
              <a:defRPr/>
            </a:pPr>
            <a:r>
              <a:rPr kumimoji="0" lang="it-IT" sz="1400" b="1" i="0" u="none" strike="noStrike" kern="1200" cap="none" spc="0" normalizeH="0" baseline="0" noProof="0" dirty="0">
                <a:ln>
                  <a:noFill/>
                </a:ln>
                <a:solidFill>
                  <a:srgbClr val="1F191A"/>
                </a:solidFill>
                <a:effectLst/>
                <a:uLnTx/>
                <a:uFillTx/>
                <a:latin typeface="Montserrat"/>
                <a:ea typeface="Montserrat"/>
                <a:cs typeface="Montserrat"/>
                <a:sym typeface="Montserrat"/>
              </a:rPr>
              <a:t>— Qualcuno </a:t>
            </a:r>
            <a:r>
              <a:rPr kumimoji="0" lang="it-IT" sz="1400" b="1" i="0" u="none" strike="noStrike" kern="1200" cap="none" spc="0" normalizeH="0" baseline="0" noProof="0" dirty="0">
                <a:ln>
                  <a:noFill/>
                </a:ln>
                <a:solidFill>
                  <a:srgbClr val="DA6D3C"/>
                </a:solidFill>
                <a:effectLst/>
                <a:uLnTx/>
                <a:uFillTx/>
                <a:latin typeface="Montserrat"/>
                <a:ea typeface="Montserrat"/>
                <a:cs typeface="Montserrat"/>
                <a:sym typeface="Montserrat"/>
              </a:rPr>
              <a:t>famoso</a:t>
            </a:r>
          </a:p>
          <a:p>
            <a:pPr marL="0" marR="0" lvl="0" indent="0" algn="l" defTabSz="816011" rtl="0" eaLnBrk="1" fontAlgn="auto" latinLnBrk="0" hangingPunct="1">
              <a:lnSpc>
                <a:spcPct val="90000"/>
              </a:lnSpc>
              <a:spcBef>
                <a:spcPts val="1600"/>
              </a:spcBef>
              <a:spcAft>
                <a:spcPts val="1600"/>
              </a:spcAft>
              <a:buClrTx/>
              <a:buSzTx/>
              <a:buFont typeface="Arial" panose="020B0604020202020204" pitchFamily="34" charset="0"/>
              <a:buNone/>
              <a:tabLst/>
              <a:defRPr/>
            </a:pPr>
            <a:endParaRPr kumimoji="0" lang="it-IT" sz="24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Google Shape;1590;p52">
            <a:extLst>
              <a:ext uri="{FF2B5EF4-FFF2-40B4-BE49-F238E27FC236}">
                <a16:creationId xmlns:a16="http://schemas.microsoft.com/office/drawing/2014/main" id="{E9FF0CE9-564A-DDF3-6D19-093836EFF78C}"/>
              </a:ext>
            </a:extLst>
          </p:cNvPr>
          <p:cNvSpPr/>
          <p:nvPr/>
        </p:nvSpPr>
        <p:spPr>
          <a:xfrm>
            <a:off x="3379317" y="4336324"/>
            <a:ext cx="5029474" cy="375222"/>
          </a:xfrm>
          <a:custGeom>
            <a:avLst/>
            <a:gdLst/>
            <a:ahLst/>
            <a:cxnLst/>
            <a:rect l="l" t="t" r="r" b="b"/>
            <a:pathLst>
              <a:path w="260780" h="17718" extrusionOk="0">
                <a:moveTo>
                  <a:pt x="258481" y="1"/>
                </a:moveTo>
                <a:lnTo>
                  <a:pt x="1917" y="466"/>
                </a:lnTo>
                <a:lnTo>
                  <a:pt x="1917" y="466"/>
                </a:lnTo>
                <a:cubicBezTo>
                  <a:pt x="1917" y="466"/>
                  <a:pt x="0" y="16101"/>
                  <a:pt x="7667" y="17716"/>
                </a:cubicBezTo>
                <a:lnTo>
                  <a:pt x="249883" y="17716"/>
                </a:lnTo>
                <a:cubicBezTo>
                  <a:pt x="249883" y="17716"/>
                  <a:pt x="249906" y="17717"/>
                  <a:pt x="249951" y="17717"/>
                </a:cubicBezTo>
                <a:cubicBezTo>
                  <a:pt x="250868" y="17717"/>
                  <a:pt x="260779" y="17319"/>
                  <a:pt x="2584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Google Shape;1591;p52">
            <a:extLst>
              <a:ext uri="{FF2B5EF4-FFF2-40B4-BE49-F238E27FC236}">
                <a16:creationId xmlns:a16="http://schemas.microsoft.com/office/drawing/2014/main" id="{16EE4AEF-68B4-BB4F-D918-A66706BD5C14}"/>
              </a:ext>
            </a:extLst>
          </p:cNvPr>
          <p:cNvSpPr/>
          <p:nvPr/>
        </p:nvSpPr>
        <p:spPr>
          <a:xfrm>
            <a:off x="3957275" y="1901456"/>
            <a:ext cx="3869391" cy="2466595"/>
          </a:xfrm>
          <a:custGeom>
            <a:avLst/>
            <a:gdLst/>
            <a:ahLst/>
            <a:cxnLst/>
            <a:rect l="l" t="t" r="r" b="b"/>
            <a:pathLst>
              <a:path w="192575" h="126504" extrusionOk="0">
                <a:moveTo>
                  <a:pt x="181266" y="12076"/>
                </a:moveTo>
                <a:lnTo>
                  <a:pt x="181266" y="119247"/>
                </a:lnTo>
                <a:lnTo>
                  <a:pt x="9667" y="119247"/>
                </a:lnTo>
                <a:lnTo>
                  <a:pt x="9667" y="12076"/>
                </a:lnTo>
                <a:close/>
                <a:moveTo>
                  <a:pt x="6572" y="1"/>
                </a:moveTo>
                <a:cubicBezTo>
                  <a:pt x="2876" y="1"/>
                  <a:pt x="1" y="2931"/>
                  <a:pt x="1" y="6600"/>
                </a:cubicBezTo>
                <a:lnTo>
                  <a:pt x="1" y="126503"/>
                </a:lnTo>
                <a:lnTo>
                  <a:pt x="192574" y="126503"/>
                </a:lnTo>
                <a:lnTo>
                  <a:pt x="192574" y="6600"/>
                </a:lnTo>
                <a:cubicBezTo>
                  <a:pt x="192574" y="2903"/>
                  <a:pt x="189371" y="1"/>
                  <a:pt x="18567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Google Shape;1592;p52">
            <a:extLst>
              <a:ext uri="{FF2B5EF4-FFF2-40B4-BE49-F238E27FC236}">
                <a16:creationId xmlns:a16="http://schemas.microsoft.com/office/drawing/2014/main" id="{519C869A-A3B6-A42A-EE7F-BA5DE546BCC8}"/>
              </a:ext>
            </a:extLst>
          </p:cNvPr>
          <p:cNvSpPr txBox="1">
            <a:spLocks noGrp="1"/>
          </p:cNvSpPr>
          <p:nvPr>
            <p:ph type="title"/>
          </p:nvPr>
        </p:nvSpPr>
        <p:spPr>
          <a:xfrm>
            <a:off x="691050" y="1031578"/>
            <a:ext cx="7761900" cy="572700"/>
          </a:xfrm>
          <a:prstGeom prst="rect">
            <a:avLst/>
          </a:prstGeom>
        </p:spPr>
        <p:txBody>
          <a:bodyPr spcFirstLastPara="1" wrap="square" lIns="91425" tIns="91425" rIns="91425" bIns="91425" anchor="t" anchorCtr="0">
            <a:noAutofit/>
          </a:bodyPr>
          <a:lstStyle/>
          <a:p>
            <a:pPr algn="ctr"/>
            <a:r>
              <a:rPr lang="it-IT" sz="2800" dirty="0">
                <a:latin typeface="+mn-lt"/>
              </a:rPr>
              <a:t>La prima legge della dinamica dell’universo</a:t>
            </a:r>
          </a:p>
        </p:txBody>
      </p:sp>
      <p:pic>
        <p:nvPicPr>
          <p:cNvPr id="7" name="Immagine 6">
            <a:extLst>
              <a:ext uri="{FF2B5EF4-FFF2-40B4-BE49-F238E27FC236}">
                <a16:creationId xmlns:a16="http://schemas.microsoft.com/office/drawing/2014/main" id="{DF9DE8A7-6A20-931A-E2E1-35D8CEDBFE93}"/>
              </a:ext>
            </a:extLst>
          </p:cNvPr>
          <p:cNvPicPr>
            <a:picLocks noChangeAspect="1"/>
          </p:cNvPicPr>
          <p:nvPr/>
        </p:nvPicPr>
        <p:blipFill>
          <a:blip r:embed="rId4"/>
          <a:stretch>
            <a:fillRect/>
          </a:stretch>
        </p:blipFill>
        <p:spPr>
          <a:xfrm>
            <a:off x="4155134" y="2117899"/>
            <a:ext cx="3473672" cy="2001983"/>
          </a:xfrm>
          <a:prstGeom prst="rect">
            <a:avLst/>
          </a:prstGeom>
        </p:spPr>
      </p:pic>
    </p:spTree>
    <p:extLst>
      <p:ext uri="{BB962C8B-B14F-4D97-AF65-F5344CB8AC3E}">
        <p14:creationId xmlns:p14="http://schemas.microsoft.com/office/powerpoint/2010/main" val="1170075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370490" y="394138"/>
            <a:ext cx="8513379" cy="4739759"/>
          </a:xfrm>
          <a:prstGeom prst="rect">
            <a:avLst/>
          </a:prstGeom>
          <a:noFill/>
        </p:spPr>
        <p:txBody>
          <a:bodyPr wrap="square" rtlCol="0">
            <a:spAutoFit/>
          </a:bodyPr>
          <a:lstStyle/>
          <a:p>
            <a:pPr algn="ctr"/>
            <a:r>
              <a:rPr lang="it-IT" sz="2400" b="1" dirty="0"/>
              <a:t>AI e Cybersecurity</a:t>
            </a:r>
            <a:endParaRPr lang="it-IT" sz="2000" b="1" dirty="0"/>
          </a:p>
          <a:p>
            <a:pPr algn="just"/>
            <a:r>
              <a:rPr lang="it-IT" sz="2000" dirty="0"/>
              <a:t>• La crescente complessità e frequenza degli attacchi ha evidenziato la necessità di approcci innovativi per rafforzare la sicurezza informatica: i metodi di difesa tradizionali sono inadeguati contro le tattiche, in rapida evoluzione, dei criminali</a:t>
            </a:r>
          </a:p>
          <a:p>
            <a:pPr algn="just"/>
            <a:r>
              <a:rPr lang="it-IT" sz="2000" dirty="0"/>
              <a:t>informatici.</a:t>
            </a:r>
          </a:p>
          <a:p>
            <a:pPr algn="just"/>
            <a:endParaRPr lang="it-IT" sz="2000" dirty="0"/>
          </a:p>
          <a:p>
            <a:pPr algn="just"/>
            <a:r>
              <a:rPr lang="it-IT" sz="2000" dirty="0"/>
              <a:t>• L’Intelligenza Artificiale (AI) offre una soluzione dinamica e versatile per salvaguardare le risorse digitali grazie alla sua capacità di analizzare grandi quantità di dati, rilevare anomalie e adattarsi in tempo reale alle differenti minacce, oggi sempre più sofisticate: virus, malware e ransomware.</a:t>
            </a:r>
          </a:p>
          <a:p>
            <a:pPr algn="just"/>
            <a:endParaRPr lang="it-IT" sz="2000" dirty="0"/>
          </a:p>
          <a:p>
            <a:pPr algn="just"/>
            <a:r>
              <a:rPr lang="it-IT" sz="2000" dirty="0"/>
              <a:t>• L’intelligenza artificiale fornisce un solido meccanismo di difesa sfruttando la sua capacità di apprendimento automatico e riconoscimento dei modelli per identificare e mitigare rapidamente le minacce, ma…</a:t>
            </a:r>
          </a:p>
          <a:p>
            <a:endParaRPr lang="it-IT" dirty="0"/>
          </a:p>
        </p:txBody>
      </p:sp>
    </p:spTree>
    <p:extLst>
      <p:ext uri="{BB962C8B-B14F-4D97-AF65-F5344CB8AC3E}">
        <p14:creationId xmlns:p14="http://schemas.microsoft.com/office/powerpoint/2010/main" val="1927966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oogle Shape;71;p4">
            <a:extLst>
              <a:ext uri="{FF2B5EF4-FFF2-40B4-BE49-F238E27FC236}">
                <a16:creationId xmlns:a16="http://schemas.microsoft.com/office/drawing/2014/main" id="{97499B78-ADEC-91F5-DF29-6ED08E8E29DC}"/>
              </a:ext>
            </a:extLst>
          </p:cNvPr>
          <p:cNvPicPr preferRelativeResize="0"/>
          <p:nvPr/>
        </p:nvPicPr>
        <p:blipFill>
          <a:blip r:embed="rId3">
            <a:alphaModFix/>
          </a:blip>
          <a:stretch>
            <a:fillRect/>
          </a:stretch>
        </p:blipFill>
        <p:spPr>
          <a:xfrm>
            <a:off x="7194375" y="398600"/>
            <a:ext cx="1669275" cy="435450"/>
          </a:xfrm>
          <a:prstGeom prst="rect">
            <a:avLst/>
          </a:prstGeom>
          <a:noFill/>
          <a:ln>
            <a:noFill/>
          </a:ln>
        </p:spPr>
      </p:pic>
      <p:sp>
        <p:nvSpPr>
          <p:cNvPr id="29" name="Google Shape;1378;p44">
            <a:extLst>
              <a:ext uri="{FF2B5EF4-FFF2-40B4-BE49-F238E27FC236}">
                <a16:creationId xmlns:a16="http://schemas.microsoft.com/office/drawing/2014/main" id="{6F923F49-B67D-6887-CA3B-FD6B9734A27C}"/>
              </a:ext>
            </a:extLst>
          </p:cNvPr>
          <p:cNvSpPr/>
          <p:nvPr/>
        </p:nvSpPr>
        <p:spPr>
          <a:xfrm rot="5400000">
            <a:off x="3489385" y="1554561"/>
            <a:ext cx="630000" cy="588600"/>
          </a:xfrm>
          <a:prstGeom prst="homePlate">
            <a:avLst>
              <a:gd name="adj" fmla="val 31917"/>
            </a:avLst>
          </a:prstGeom>
          <a:solidFill>
            <a:schemeClr val="accen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0" name="Google Shape;1376;p44">
            <a:extLst>
              <a:ext uri="{FF2B5EF4-FFF2-40B4-BE49-F238E27FC236}">
                <a16:creationId xmlns:a16="http://schemas.microsoft.com/office/drawing/2014/main" id="{1FAB4678-62D0-363E-E04F-67CACB170C9D}"/>
              </a:ext>
            </a:extLst>
          </p:cNvPr>
          <p:cNvSpPr/>
          <p:nvPr/>
        </p:nvSpPr>
        <p:spPr>
          <a:xfrm rot="5400000">
            <a:off x="5273293" y="3411361"/>
            <a:ext cx="630000" cy="588600"/>
          </a:xfrm>
          <a:prstGeom prst="homePlate">
            <a:avLst>
              <a:gd name="adj" fmla="val 31917"/>
            </a:avLst>
          </a:prstGeom>
          <a:solidFill>
            <a:schemeClr val="accen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1" name="Google Shape;1377;p44">
            <a:extLst>
              <a:ext uri="{FF2B5EF4-FFF2-40B4-BE49-F238E27FC236}">
                <a16:creationId xmlns:a16="http://schemas.microsoft.com/office/drawing/2014/main" id="{7E4AF0CE-6B6A-5D2B-79BA-8ADD3A8ECE3D}"/>
              </a:ext>
            </a:extLst>
          </p:cNvPr>
          <p:cNvSpPr/>
          <p:nvPr/>
        </p:nvSpPr>
        <p:spPr>
          <a:xfrm rot="5400000">
            <a:off x="6945672" y="3411361"/>
            <a:ext cx="630000" cy="588600"/>
          </a:xfrm>
          <a:prstGeom prst="homePlate">
            <a:avLst>
              <a:gd name="adj" fmla="val 31917"/>
            </a:avLst>
          </a:prstGeom>
          <a:solidFill>
            <a:schemeClr val="accen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2" name="Google Shape;1378;p44">
            <a:extLst>
              <a:ext uri="{FF2B5EF4-FFF2-40B4-BE49-F238E27FC236}">
                <a16:creationId xmlns:a16="http://schemas.microsoft.com/office/drawing/2014/main" id="{C54C96CC-23D8-34BC-D49F-631BC3DBFB29}"/>
              </a:ext>
            </a:extLst>
          </p:cNvPr>
          <p:cNvSpPr/>
          <p:nvPr/>
        </p:nvSpPr>
        <p:spPr>
          <a:xfrm rot="5400000">
            <a:off x="1861875" y="1574662"/>
            <a:ext cx="630000" cy="588600"/>
          </a:xfrm>
          <a:prstGeom prst="homePlate">
            <a:avLst>
              <a:gd name="adj" fmla="val 31917"/>
            </a:avLst>
          </a:prstGeom>
          <a:solidFill>
            <a:schemeClr val="accen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3" name="Google Shape;1379;p44">
            <a:extLst>
              <a:ext uri="{FF2B5EF4-FFF2-40B4-BE49-F238E27FC236}">
                <a16:creationId xmlns:a16="http://schemas.microsoft.com/office/drawing/2014/main" id="{A42D4868-3EBB-B128-E098-2C115994CB13}"/>
              </a:ext>
            </a:extLst>
          </p:cNvPr>
          <p:cNvSpPr txBox="1">
            <a:spLocks noGrp="1"/>
          </p:cNvSpPr>
          <p:nvPr>
            <p:ph type="title"/>
          </p:nvPr>
        </p:nvSpPr>
        <p:spPr>
          <a:xfrm>
            <a:off x="1028977" y="463155"/>
            <a:ext cx="5937395" cy="50148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latin typeface="+mn-lt"/>
              </a:rPr>
              <a:t>Informativa privacy (art. 13 GDPR)</a:t>
            </a:r>
            <a:endParaRPr sz="2800" dirty="0">
              <a:latin typeface="+mn-lt"/>
            </a:endParaRPr>
          </a:p>
        </p:txBody>
      </p:sp>
      <p:sp>
        <p:nvSpPr>
          <p:cNvPr id="34" name="Google Shape;1380;p44">
            <a:extLst>
              <a:ext uri="{FF2B5EF4-FFF2-40B4-BE49-F238E27FC236}">
                <a16:creationId xmlns:a16="http://schemas.microsoft.com/office/drawing/2014/main" id="{3B40065F-D480-5710-C426-17A679456413}"/>
              </a:ext>
            </a:extLst>
          </p:cNvPr>
          <p:cNvSpPr txBox="1">
            <a:spLocks/>
          </p:cNvSpPr>
          <p:nvPr/>
        </p:nvSpPr>
        <p:spPr>
          <a:xfrm>
            <a:off x="1331694" y="3952550"/>
            <a:ext cx="1644000" cy="423300"/>
          </a:xfrm>
          <a:prstGeom prst="rect">
            <a:avLst/>
          </a:prstGeom>
        </p:spPr>
        <p:txBody>
          <a:bodyPr spcFirstLastPara="1" vert="horz" wrap="square" lIns="91425" tIns="91425" rIns="91425" bIns="91425" rtlCol="0" anchor="t" anchorCtr="0">
            <a:noAutofit/>
          </a:bodyPr>
          <a:lstStyle>
            <a:lvl1pPr marL="204003" indent="-204003" algn="l" defTabSz="816011" rtl="0" eaLnBrk="1" latinLnBrk="0" hangingPunct="1">
              <a:lnSpc>
                <a:spcPct val="90000"/>
              </a:lnSpc>
              <a:spcBef>
                <a:spcPts val="892"/>
              </a:spcBef>
              <a:buFont typeface="Arial" panose="020B0604020202020204" pitchFamily="34" charset="0"/>
              <a:buChar char="•"/>
              <a:defRPr sz="2499" kern="1200">
                <a:solidFill>
                  <a:schemeClr val="tx1"/>
                </a:solidFill>
                <a:latin typeface="+mn-lt"/>
                <a:ea typeface="+mn-ea"/>
                <a:cs typeface="+mn-cs"/>
              </a:defRPr>
            </a:lvl1pPr>
            <a:lvl2pPr marL="612008" indent="-204003" algn="l" defTabSz="816011" rtl="0" eaLnBrk="1" latinLnBrk="0" hangingPunct="1">
              <a:lnSpc>
                <a:spcPct val="90000"/>
              </a:lnSpc>
              <a:spcBef>
                <a:spcPts val="446"/>
              </a:spcBef>
              <a:buFont typeface="Arial" panose="020B0604020202020204" pitchFamily="34" charset="0"/>
              <a:buChar char="•"/>
              <a:defRPr sz="2142" kern="1200">
                <a:solidFill>
                  <a:schemeClr val="tx1"/>
                </a:solidFill>
                <a:latin typeface="+mn-lt"/>
                <a:ea typeface="+mn-ea"/>
                <a:cs typeface="+mn-cs"/>
              </a:defRPr>
            </a:lvl2pPr>
            <a:lvl3pPr marL="1020013" indent="-204003" algn="l" defTabSz="816011" rtl="0" eaLnBrk="1" latinLnBrk="0" hangingPunct="1">
              <a:lnSpc>
                <a:spcPct val="90000"/>
              </a:lnSpc>
              <a:spcBef>
                <a:spcPts val="446"/>
              </a:spcBef>
              <a:buFont typeface="Arial" panose="020B0604020202020204" pitchFamily="34" charset="0"/>
              <a:buChar char="•"/>
              <a:defRPr sz="1785" kern="1200">
                <a:solidFill>
                  <a:schemeClr val="tx1"/>
                </a:solidFill>
                <a:latin typeface="+mn-lt"/>
                <a:ea typeface="+mn-ea"/>
                <a:cs typeface="+mn-cs"/>
              </a:defRPr>
            </a:lvl3pPr>
            <a:lvl4pPr marL="1428018"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4pPr>
            <a:lvl5pPr marL="1836024"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5pPr>
            <a:lvl6pPr marL="2244029"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6pPr>
            <a:lvl7pPr marL="2652034"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7pPr>
            <a:lvl8pPr marL="3060040"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8pPr>
            <a:lvl9pPr marL="3468045"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9pPr>
          </a:lstStyle>
          <a:p>
            <a:pPr marL="0" marR="0" lvl="0" indent="0" algn="ctr" defTabSz="816011" rtl="0" eaLnBrk="1" fontAlgn="auto" latinLnBrk="0" hangingPunct="1">
              <a:lnSpc>
                <a:spcPct val="90000"/>
              </a:lnSpc>
              <a:spcBef>
                <a:spcPts val="0"/>
              </a:spcBef>
              <a:spcAft>
                <a:spcPts val="1600"/>
              </a:spcAft>
              <a:buClrTx/>
              <a:buSzTx/>
              <a:buFont typeface="Arial" panose="020B0604020202020204" pitchFamily="34" charset="0"/>
              <a:buNone/>
              <a:tabLst/>
              <a:defRPr/>
            </a:pPr>
            <a:r>
              <a:rPr kumimoji="0" lang="it-IT"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Luogo del trattamento</a:t>
            </a:r>
            <a:endParaRPr kumimoji="0" lang="it-IT"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5" name="Google Shape;1381;p44">
            <a:extLst>
              <a:ext uri="{FF2B5EF4-FFF2-40B4-BE49-F238E27FC236}">
                <a16:creationId xmlns:a16="http://schemas.microsoft.com/office/drawing/2014/main" id="{7421B096-38FE-F5AA-2952-C3EB3179EC50}"/>
              </a:ext>
            </a:extLst>
          </p:cNvPr>
          <p:cNvSpPr txBox="1">
            <a:spLocks/>
          </p:cNvSpPr>
          <p:nvPr/>
        </p:nvSpPr>
        <p:spPr>
          <a:xfrm>
            <a:off x="2982384" y="2166080"/>
            <a:ext cx="1644000" cy="423300"/>
          </a:xfrm>
          <a:prstGeom prst="rect">
            <a:avLst/>
          </a:prstGeom>
        </p:spPr>
        <p:txBody>
          <a:bodyPr spcFirstLastPara="1" wrap="square" lIns="91425" tIns="91425" rIns="91425" bIns="91425" anchor="t" anchorCtr="0">
            <a:noAutofit/>
          </a:bodyPr>
          <a:lstStyle>
            <a:lvl1pPr marL="204003" indent="-204003" algn="l" defTabSz="816011" rtl="0" eaLnBrk="1" latinLnBrk="0" hangingPunct="1">
              <a:lnSpc>
                <a:spcPct val="90000"/>
              </a:lnSpc>
              <a:spcBef>
                <a:spcPts val="892"/>
              </a:spcBef>
              <a:buFont typeface="Arial" panose="020B0604020202020204" pitchFamily="34" charset="0"/>
              <a:buChar char="•"/>
              <a:defRPr sz="2499" kern="1200">
                <a:solidFill>
                  <a:schemeClr val="tx1"/>
                </a:solidFill>
                <a:latin typeface="+mn-lt"/>
                <a:ea typeface="+mn-ea"/>
                <a:cs typeface="+mn-cs"/>
              </a:defRPr>
            </a:lvl1pPr>
            <a:lvl2pPr marL="612008" indent="-204003" algn="l" defTabSz="816011" rtl="0" eaLnBrk="1" latinLnBrk="0" hangingPunct="1">
              <a:lnSpc>
                <a:spcPct val="90000"/>
              </a:lnSpc>
              <a:spcBef>
                <a:spcPts val="446"/>
              </a:spcBef>
              <a:buFont typeface="Arial" panose="020B0604020202020204" pitchFamily="34" charset="0"/>
              <a:buChar char="•"/>
              <a:defRPr sz="2142" kern="1200">
                <a:solidFill>
                  <a:schemeClr val="tx1"/>
                </a:solidFill>
                <a:latin typeface="+mn-lt"/>
                <a:ea typeface="+mn-ea"/>
                <a:cs typeface="+mn-cs"/>
              </a:defRPr>
            </a:lvl2pPr>
            <a:lvl3pPr marL="1020013" indent="-204003" algn="l" defTabSz="816011" rtl="0" eaLnBrk="1" latinLnBrk="0" hangingPunct="1">
              <a:lnSpc>
                <a:spcPct val="90000"/>
              </a:lnSpc>
              <a:spcBef>
                <a:spcPts val="446"/>
              </a:spcBef>
              <a:buFont typeface="Arial" panose="020B0604020202020204" pitchFamily="34" charset="0"/>
              <a:buChar char="•"/>
              <a:defRPr sz="1785" kern="1200">
                <a:solidFill>
                  <a:schemeClr val="tx1"/>
                </a:solidFill>
                <a:latin typeface="+mn-lt"/>
                <a:ea typeface="+mn-ea"/>
                <a:cs typeface="+mn-cs"/>
              </a:defRPr>
            </a:lvl3pPr>
            <a:lvl4pPr marL="1428018"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4pPr>
            <a:lvl5pPr marL="1836024"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5pPr>
            <a:lvl6pPr marL="2244029"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6pPr>
            <a:lvl7pPr marL="2652034"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7pPr>
            <a:lvl8pPr marL="3060040"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8pPr>
            <a:lvl9pPr marL="3468045"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9pPr>
          </a:lstStyle>
          <a:p>
            <a:pPr marL="0" marR="0" lvl="0" indent="0" algn="ctr" defTabSz="816011" rtl="0" eaLnBrk="1" fontAlgn="auto" latinLnBrk="0" hangingPunct="1">
              <a:lnSpc>
                <a:spcPct val="90000"/>
              </a:lnSpc>
              <a:spcBef>
                <a:spcPts val="0"/>
              </a:spcBef>
              <a:spcAft>
                <a:spcPts val="1600"/>
              </a:spcAft>
              <a:buClrTx/>
              <a:buSzTx/>
              <a:buFont typeface="Arial" panose="020B0604020202020204" pitchFamily="34" charset="0"/>
              <a:buNone/>
              <a:tabLst/>
              <a:defRPr/>
            </a:pPr>
            <a:r>
              <a:rPr kumimoji="0" lang="it-IT"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Base giuridica</a:t>
            </a:r>
          </a:p>
        </p:txBody>
      </p:sp>
      <p:sp>
        <p:nvSpPr>
          <p:cNvPr id="36" name="Google Shape;1382;p44">
            <a:extLst>
              <a:ext uri="{FF2B5EF4-FFF2-40B4-BE49-F238E27FC236}">
                <a16:creationId xmlns:a16="http://schemas.microsoft.com/office/drawing/2014/main" id="{120B5625-46FC-FAE5-E178-3182A4E75143}"/>
              </a:ext>
            </a:extLst>
          </p:cNvPr>
          <p:cNvSpPr txBox="1">
            <a:spLocks/>
          </p:cNvSpPr>
          <p:nvPr/>
        </p:nvSpPr>
        <p:spPr>
          <a:xfrm>
            <a:off x="4768589" y="3942541"/>
            <a:ext cx="1780307" cy="423300"/>
          </a:xfrm>
          <a:prstGeom prst="rect">
            <a:avLst/>
          </a:prstGeom>
        </p:spPr>
        <p:txBody>
          <a:bodyPr spcFirstLastPara="1" wrap="square" lIns="91425" tIns="91425" rIns="91425" bIns="91425" anchor="t" anchorCtr="0">
            <a:noAutofit/>
          </a:bodyPr>
          <a:lstStyle>
            <a:lvl1pPr marL="204003" indent="-204003" algn="l" defTabSz="816011" rtl="0" eaLnBrk="1" latinLnBrk="0" hangingPunct="1">
              <a:lnSpc>
                <a:spcPct val="90000"/>
              </a:lnSpc>
              <a:spcBef>
                <a:spcPts val="892"/>
              </a:spcBef>
              <a:buFont typeface="Arial" panose="020B0604020202020204" pitchFamily="34" charset="0"/>
              <a:buChar char="•"/>
              <a:defRPr sz="2499" kern="1200">
                <a:solidFill>
                  <a:schemeClr val="tx1"/>
                </a:solidFill>
                <a:latin typeface="+mn-lt"/>
                <a:ea typeface="+mn-ea"/>
                <a:cs typeface="+mn-cs"/>
              </a:defRPr>
            </a:lvl1pPr>
            <a:lvl2pPr marL="612008" indent="-204003" algn="l" defTabSz="816011" rtl="0" eaLnBrk="1" latinLnBrk="0" hangingPunct="1">
              <a:lnSpc>
                <a:spcPct val="90000"/>
              </a:lnSpc>
              <a:spcBef>
                <a:spcPts val="446"/>
              </a:spcBef>
              <a:buFont typeface="Arial" panose="020B0604020202020204" pitchFamily="34" charset="0"/>
              <a:buChar char="•"/>
              <a:defRPr sz="2142" kern="1200">
                <a:solidFill>
                  <a:schemeClr val="tx1"/>
                </a:solidFill>
                <a:latin typeface="+mn-lt"/>
                <a:ea typeface="+mn-ea"/>
                <a:cs typeface="+mn-cs"/>
              </a:defRPr>
            </a:lvl2pPr>
            <a:lvl3pPr marL="1020013" indent="-204003" algn="l" defTabSz="816011" rtl="0" eaLnBrk="1" latinLnBrk="0" hangingPunct="1">
              <a:lnSpc>
                <a:spcPct val="90000"/>
              </a:lnSpc>
              <a:spcBef>
                <a:spcPts val="446"/>
              </a:spcBef>
              <a:buFont typeface="Arial" panose="020B0604020202020204" pitchFamily="34" charset="0"/>
              <a:buChar char="•"/>
              <a:defRPr sz="1785" kern="1200">
                <a:solidFill>
                  <a:schemeClr val="tx1"/>
                </a:solidFill>
                <a:latin typeface="+mn-lt"/>
                <a:ea typeface="+mn-ea"/>
                <a:cs typeface="+mn-cs"/>
              </a:defRPr>
            </a:lvl3pPr>
            <a:lvl4pPr marL="1428018"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4pPr>
            <a:lvl5pPr marL="1836024"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5pPr>
            <a:lvl6pPr marL="2244029"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6pPr>
            <a:lvl7pPr marL="2652034"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7pPr>
            <a:lvl8pPr marL="3060040"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8pPr>
            <a:lvl9pPr marL="3468045"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9pPr>
          </a:lstStyle>
          <a:p>
            <a:pPr marL="0" marR="0" lvl="0" indent="0" algn="ctr" defTabSz="816011" rtl="0" eaLnBrk="1" fontAlgn="auto" latinLnBrk="0" hangingPunct="1">
              <a:lnSpc>
                <a:spcPct val="90000"/>
              </a:lnSpc>
              <a:spcBef>
                <a:spcPts val="0"/>
              </a:spcBef>
              <a:spcAft>
                <a:spcPts val="1600"/>
              </a:spcAft>
              <a:buClrTx/>
              <a:buSzTx/>
              <a:buFont typeface="Arial" panose="020B0604020202020204" pitchFamily="34" charset="0"/>
              <a:buNone/>
              <a:tabLst/>
              <a:defRPr/>
            </a:pPr>
            <a:r>
              <a:rPr kumimoji="0" lang="it-IT"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Diritti dell’interessato</a:t>
            </a:r>
          </a:p>
        </p:txBody>
      </p:sp>
      <p:sp>
        <p:nvSpPr>
          <p:cNvPr id="37" name="Google Shape;1383;p44">
            <a:extLst>
              <a:ext uri="{FF2B5EF4-FFF2-40B4-BE49-F238E27FC236}">
                <a16:creationId xmlns:a16="http://schemas.microsoft.com/office/drawing/2014/main" id="{1FB98F54-E1FA-BF9C-A3F0-F5F6E1B323F9}"/>
              </a:ext>
            </a:extLst>
          </p:cNvPr>
          <p:cNvSpPr txBox="1">
            <a:spLocks/>
          </p:cNvSpPr>
          <p:nvPr/>
        </p:nvSpPr>
        <p:spPr>
          <a:xfrm>
            <a:off x="1331694" y="2121573"/>
            <a:ext cx="1644000" cy="423300"/>
          </a:xfrm>
          <a:prstGeom prst="rect">
            <a:avLst/>
          </a:prstGeom>
        </p:spPr>
        <p:txBody>
          <a:bodyPr spcFirstLastPara="1" wrap="square" lIns="91425" tIns="91425" rIns="91425" bIns="91425" anchor="t" anchorCtr="0">
            <a:noAutofit/>
          </a:bodyPr>
          <a:lstStyle>
            <a:lvl1pPr marL="204003" indent="-204003" algn="l" defTabSz="816011" rtl="0" eaLnBrk="1" latinLnBrk="0" hangingPunct="1">
              <a:lnSpc>
                <a:spcPct val="90000"/>
              </a:lnSpc>
              <a:spcBef>
                <a:spcPts val="892"/>
              </a:spcBef>
              <a:buFont typeface="Arial" panose="020B0604020202020204" pitchFamily="34" charset="0"/>
              <a:buChar char="•"/>
              <a:defRPr sz="2499" kern="1200">
                <a:solidFill>
                  <a:schemeClr val="tx1"/>
                </a:solidFill>
                <a:latin typeface="+mn-lt"/>
                <a:ea typeface="+mn-ea"/>
                <a:cs typeface="+mn-cs"/>
              </a:defRPr>
            </a:lvl1pPr>
            <a:lvl2pPr marL="612008" indent="-204003" algn="l" defTabSz="816011" rtl="0" eaLnBrk="1" latinLnBrk="0" hangingPunct="1">
              <a:lnSpc>
                <a:spcPct val="90000"/>
              </a:lnSpc>
              <a:spcBef>
                <a:spcPts val="446"/>
              </a:spcBef>
              <a:buFont typeface="Arial" panose="020B0604020202020204" pitchFamily="34" charset="0"/>
              <a:buChar char="•"/>
              <a:defRPr sz="2142" kern="1200">
                <a:solidFill>
                  <a:schemeClr val="tx1"/>
                </a:solidFill>
                <a:latin typeface="+mn-lt"/>
                <a:ea typeface="+mn-ea"/>
                <a:cs typeface="+mn-cs"/>
              </a:defRPr>
            </a:lvl2pPr>
            <a:lvl3pPr marL="1020013" indent="-204003" algn="l" defTabSz="816011" rtl="0" eaLnBrk="1" latinLnBrk="0" hangingPunct="1">
              <a:lnSpc>
                <a:spcPct val="90000"/>
              </a:lnSpc>
              <a:spcBef>
                <a:spcPts val="446"/>
              </a:spcBef>
              <a:buFont typeface="Arial" panose="020B0604020202020204" pitchFamily="34" charset="0"/>
              <a:buChar char="•"/>
              <a:defRPr sz="1785" kern="1200">
                <a:solidFill>
                  <a:schemeClr val="tx1"/>
                </a:solidFill>
                <a:latin typeface="+mn-lt"/>
                <a:ea typeface="+mn-ea"/>
                <a:cs typeface="+mn-cs"/>
              </a:defRPr>
            </a:lvl3pPr>
            <a:lvl4pPr marL="1428018"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4pPr>
            <a:lvl5pPr marL="1836024"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5pPr>
            <a:lvl6pPr marL="2244029"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6pPr>
            <a:lvl7pPr marL="2652034"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7pPr>
            <a:lvl8pPr marL="3060040"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8pPr>
            <a:lvl9pPr marL="3468045"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9pPr>
          </a:lstStyle>
          <a:p>
            <a:pPr marL="0" marR="0" lvl="0" indent="0" algn="ctr" defTabSz="816011" rtl="0" eaLnBrk="1" fontAlgn="auto" latinLnBrk="0" hangingPunct="1">
              <a:lnSpc>
                <a:spcPct val="90000"/>
              </a:lnSpc>
              <a:spcBef>
                <a:spcPts val="0"/>
              </a:spcBef>
              <a:spcAft>
                <a:spcPts val="1600"/>
              </a:spcAft>
              <a:buClrTx/>
              <a:buSzTx/>
              <a:buFont typeface="Arial" panose="020B0604020202020204" pitchFamily="34" charset="0"/>
              <a:buNone/>
              <a:tabLst/>
              <a:defRPr/>
            </a:pPr>
            <a:r>
              <a:rPr kumimoji="0" lang="it-IT"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Dati del titolare</a:t>
            </a:r>
          </a:p>
        </p:txBody>
      </p:sp>
      <p:sp>
        <p:nvSpPr>
          <p:cNvPr id="38" name="Google Shape;1384;p44">
            <a:extLst>
              <a:ext uri="{FF2B5EF4-FFF2-40B4-BE49-F238E27FC236}">
                <a16:creationId xmlns:a16="http://schemas.microsoft.com/office/drawing/2014/main" id="{FCFC03F9-168E-8F15-7E51-6FBDD7B635D6}"/>
              </a:ext>
            </a:extLst>
          </p:cNvPr>
          <p:cNvSpPr txBox="1">
            <a:spLocks/>
          </p:cNvSpPr>
          <p:nvPr/>
        </p:nvSpPr>
        <p:spPr>
          <a:xfrm>
            <a:off x="4744451" y="2161001"/>
            <a:ext cx="1644000" cy="423300"/>
          </a:xfrm>
          <a:prstGeom prst="rect">
            <a:avLst/>
          </a:prstGeom>
        </p:spPr>
        <p:txBody>
          <a:bodyPr spcFirstLastPara="1" wrap="square" lIns="91425" tIns="91425" rIns="91425" bIns="91425" anchor="t" anchorCtr="0">
            <a:noAutofit/>
          </a:bodyPr>
          <a:lstStyle>
            <a:lvl1pPr marL="204003" indent="-204003" algn="l" defTabSz="816011" rtl="0" eaLnBrk="1" latinLnBrk="0" hangingPunct="1">
              <a:lnSpc>
                <a:spcPct val="90000"/>
              </a:lnSpc>
              <a:spcBef>
                <a:spcPts val="892"/>
              </a:spcBef>
              <a:buFont typeface="Arial" panose="020B0604020202020204" pitchFamily="34" charset="0"/>
              <a:buChar char="•"/>
              <a:defRPr sz="2499" kern="1200">
                <a:solidFill>
                  <a:schemeClr val="tx1"/>
                </a:solidFill>
                <a:latin typeface="+mn-lt"/>
                <a:ea typeface="+mn-ea"/>
                <a:cs typeface="+mn-cs"/>
              </a:defRPr>
            </a:lvl1pPr>
            <a:lvl2pPr marL="612008" indent="-204003" algn="l" defTabSz="816011" rtl="0" eaLnBrk="1" latinLnBrk="0" hangingPunct="1">
              <a:lnSpc>
                <a:spcPct val="90000"/>
              </a:lnSpc>
              <a:spcBef>
                <a:spcPts val="446"/>
              </a:spcBef>
              <a:buFont typeface="Arial" panose="020B0604020202020204" pitchFamily="34" charset="0"/>
              <a:buChar char="•"/>
              <a:defRPr sz="2142" kern="1200">
                <a:solidFill>
                  <a:schemeClr val="tx1"/>
                </a:solidFill>
                <a:latin typeface="+mn-lt"/>
                <a:ea typeface="+mn-ea"/>
                <a:cs typeface="+mn-cs"/>
              </a:defRPr>
            </a:lvl2pPr>
            <a:lvl3pPr marL="1020013" indent="-204003" algn="l" defTabSz="816011" rtl="0" eaLnBrk="1" latinLnBrk="0" hangingPunct="1">
              <a:lnSpc>
                <a:spcPct val="90000"/>
              </a:lnSpc>
              <a:spcBef>
                <a:spcPts val="446"/>
              </a:spcBef>
              <a:buFont typeface="Arial" panose="020B0604020202020204" pitchFamily="34" charset="0"/>
              <a:buChar char="•"/>
              <a:defRPr sz="1785" kern="1200">
                <a:solidFill>
                  <a:schemeClr val="tx1"/>
                </a:solidFill>
                <a:latin typeface="+mn-lt"/>
                <a:ea typeface="+mn-ea"/>
                <a:cs typeface="+mn-cs"/>
              </a:defRPr>
            </a:lvl3pPr>
            <a:lvl4pPr marL="1428018"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4pPr>
            <a:lvl5pPr marL="1836024"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5pPr>
            <a:lvl6pPr marL="2244029"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6pPr>
            <a:lvl7pPr marL="2652034"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7pPr>
            <a:lvl8pPr marL="3060040"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8pPr>
            <a:lvl9pPr marL="3468045"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9pPr>
          </a:lstStyle>
          <a:p>
            <a:pPr marL="0" marR="0" lvl="0" indent="0" algn="ctr" defTabSz="816011" rtl="0" eaLnBrk="1" fontAlgn="auto" latinLnBrk="0" hangingPunct="1">
              <a:lnSpc>
                <a:spcPct val="90000"/>
              </a:lnSpc>
              <a:spcBef>
                <a:spcPts val="0"/>
              </a:spcBef>
              <a:spcAft>
                <a:spcPts val="1600"/>
              </a:spcAft>
              <a:buClrTx/>
              <a:buSzTx/>
              <a:buFont typeface="Arial" panose="020B0604020202020204" pitchFamily="34" charset="0"/>
              <a:buNone/>
              <a:tabLst/>
              <a:defRPr/>
            </a:pPr>
            <a:r>
              <a:rPr kumimoji="0" lang="it-IT"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Finalità</a:t>
            </a:r>
            <a:endParaRPr kumimoji="0" lang="it-IT"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9" name="Google Shape;1385;p44">
            <a:extLst>
              <a:ext uri="{FF2B5EF4-FFF2-40B4-BE49-F238E27FC236}">
                <a16:creationId xmlns:a16="http://schemas.microsoft.com/office/drawing/2014/main" id="{AFDD78CC-EDF9-6ED6-3F38-238D785442D0}"/>
              </a:ext>
            </a:extLst>
          </p:cNvPr>
          <p:cNvSpPr txBox="1">
            <a:spLocks/>
          </p:cNvSpPr>
          <p:nvPr/>
        </p:nvSpPr>
        <p:spPr>
          <a:xfrm>
            <a:off x="6406844" y="2121573"/>
            <a:ext cx="1761916" cy="423300"/>
          </a:xfrm>
          <a:prstGeom prst="rect">
            <a:avLst/>
          </a:prstGeom>
        </p:spPr>
        <p:txBody>
          <a:bodyPr spcFirstLastPara="1" wrap="square" lIns="91425" tIns="91425" rIns="91425" bIns="91425" anchor="t" anchorCtr="0">
            <a:noAutofit/>
          </a:bodyPr>
          <a:lstStyle>
            <a:lvl1pPr marL="204003" indent="-204003" algn="l" defTabSz="816011" rtl="0" eaLnBrk="1" latinLnBrk="0" hangingPunct="1">
              <a:lnSpc>
                <a:spcPct val="90000"/>
              </a:lnSpc>
              <a:spcBef>
                <a:spcPts val="892"/>
              </a:spcBef>
              <a:buFont typeface="Arial" panose="020B0604020202020204" pitchFamily="34" charset="0"/>
              <a:buChar char="•"/>
              <a:defRPr sz="2499" kern="1200">
                <a:solidFill>
                  <a:schemeClr val="tx1"/>
                </a:solidFill>
                <a:latin typeface="+mn-lt"/>
                <a:ea typeface="+mn-ea"/>
                <a:cs typeface="+mn-cs"/>
              </a:defRPr>
            </a:lvl1pPr>
            <a:lvl2pPr marL="612008" indent="-204003" algn="l" defTabSz="816011" rtl="0" eaLnBrk="1" latinLnBrk="0" hangingPunct="1">
              <a:lnSpc>
                <a:spcPct val="90000"/>
              </a:lnSpc>
              <a:spcBef>
                <a:spcPts val="446"/>
              </a:spcBef>
              <a:buFont typeface="Arial" panose="020B0604020202020204" pitchFamily="34" charset="0"/>
              <a:buChar char="•"/>
              <a:defRPr sz="2142" kern="1200">
                <a:solidFill>
                  <a:schemeClr val="tx1"/>
                </a:solidFill>
                <a:latin typeface="+mn-lt"/>
                <a:ea typeface="+mn-ea"/>
                <a:cs typeface="+mn-cs"/>
              </a:defRPr>
            </a:lvl2pPr>
            <a:lvl3pPr marL="1020013" indent="-204003" algn="l" defTabSz="816011" rtl="0" eaLnBrk="1" latinLnBrk="0" hangingPunct="1">
              <a:lnSpc>
                <a:spcPct val="90000"/>
              </a:lnSpc>
              <a:spcBef>
                <a:spcPts val="446"/>
              </a:spcBef>
              <a:buFont typeface="Arial" panose="020B0604020202020204" pitchFamily="34" charset="0"/>
              <a:buChar char="•"/>
              <a:defRPr sz="1785" kern="1200">
                <a:solidFill>
                  <a:schemeClr val="tx1"/>
                </a:solidFill>
                <a:latin typeface="+mn-lt"/>
                <a:ea typeface="+mn-ea"/>
                <a:cs typeface="+mn-cs"/>
              </a:defRPr>
            </a:lvl3pPr>
            <a:lvl4pPr marL="1428018"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4pPr>
            <a:lvl5pPr marL="1836024"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5pPr>
            <a:lvl6pPr marL="2244029"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6pPr>
            <a:lvl7pPr marL="2652034"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7pPr>
            <a:lvl8pPr marL="3060040"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8pPr>
            <a:lvl9pPr marL="3468045"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9pPr>
          </a:lstStyle>
          <a:p>
            <a:pPr marL="0" marR="0" lvl="0" indent="0" algn="ctr" defTabSz="816011" rtl="0" eaLnBrk="1" fontAlgn="auto" latinLnBrk="0" hangingPunct="1">
              <a:lnSpc>
                <a:spcPct val="90000"/>
              </a:lnSpc>
              <a:spcBef>
                <a:spcPts val="0"/>
              </a:spcBef>
              <a:spcAft>
                <a:spcPts val="1600"/>
              </a:spcAft>
              <a:buClrTx/>
              <a:buSzTx/>
              <a:buFont typeface="Arial" panose="020B0604020202020204" pitchFamily="34" charset="0"/>
              <a:buNone/>
              <a:tabLst/>
              <a:defRPr/>
            </a:pPr>
            <a:r>
              <a:rPr kumimoji="0" lang="it-IT"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Tempo di conservazione</a:t>
            </a:r>
            <a:endParaRPr kumimoji="0" lang="it-IT"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0" name="Google Shape;1401;p44">
            <a:extLst>
              <a:ext uri="{FF2B5EF4-FFF2-40B4-BE49-F238E27FC236}">
                <a16:creationId xmlns:a16="http://schemas.microsoft.com/office/drawing/2014/main" id="{0802F4B5-E281-B0DD-1DBA-CD497A17A6D7}"/>
              </a:ext>
            </a:extLst>
          </p:cNvPr>
          <p:cNvSpPr/>
          <p:nvPr/>
        </p:nvSpPr>
        <p:spPr>
          <a:xfrm rot="5400000">
            <a:off x="5273293" y="1554561"/>
            <a:ext cx="630000" cy="588600"/>
          </a:xfrm>
          <a:prstGeom prst="homePlate">
            <a:avLst>
              <a:gd name="adj" fmla="val 31917"/>
            </a:avLst>
          </a:prstGeom>
          <a:solidFill>
            <a:schemeClr val="accen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1" name="Google Shape;1402;p44">
            <a:extLst>
              <a:ext uri="{FF2B5EF4-FFF2-40B4-BE49-F238E27FC236}">
                <a16:creationId xmlns:a16="http://schemas.microsoft.com/office/drawing/2014/main" id="{8A79F9D8-B6AF-0D31-3C9B-F97E46243183}"/>
              </a:ext>
            </a:extLst>
          </p:cNvPr>
          <p:cNvSpPr/>
          <p:nvPr/>
        </p:nvSpPr>
        <p:spPr>
          <a:xfrm rot="5400000">
            <a:off x="6913694" y="1554561"/>
            <a:ext cx="630000" cy="588600"/>
          </a:xfrm>
          <a:prstGeom prst="homePlate">
            <a:avLst>
              <a:gd name="adj" fmla="val 31917"/>
            </a:avLst>
          </a:prstGeom>
          <a:solidFill>
            <a:schemeClr val="accen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2" name="Google Shape;1414;p44">
            <a:extLst>
              <a:ext uri="{FF2B5EF4-FFF2-40B4-BE49-F238E27FC236}">
                <a16:creationId xmlns:a16="http://schemas.microsoft.com/office/drawing/2014/main" id="{071E6883-AF97-A80E-7722-9D0FBF160D36}"/>
              </a:ext>
            </a:extLst>
          </p:cNvPr>
          <p:cNvSpPr/>
          <p:nvPr/>
        </p:nvSpPr>
        <p:spPr>
          <a:xfrm rot="5400000">
            <a:off x="1838844" y="3411361"/>
            <a:ext cx="630000" cy="588600"/>
          </a:xfrm>
          <a:prstGeom prst="homePlate">
            <a:avLst>
              <a:gd name="adj" fmla="val 31917"/>
            </a:avLst>
          </a:prstGeom>
          <a:solidFill>
            <a:schemeClr val="accen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43" name="Immagine 42" descr="Immagine che contiene testo&#10;&#10;Descrizione generata automaticamente">
            <a:extLst>
              <a:ext uri="{FF2B5EF4-FFF2-40B4-BE49-F238E27FC236}">
                <a16:creationId xmlns:a16="http://schemas.microsoft.com/office/drawing/2014/main" id="{5FD33372-DE1A-C260-7DD1-99639718DC1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7169" y="1650226"/>
            <a:ext cx="273050" cy="330200"/>
          </a:xfrm>
          <a:prstGeom prst="rect">
            <a:avLst/>
          </a:prstGeom>
          <a:noFill/>
          <a:ln>
            <a:noFill/>
          </a:ln>
        </p:spPr>
      </p:pic>
      <p:pic>
        <p:nvPicPr>
          <p:cNvPr id="44" name="Immagine 43">
            <a:extLst>
              <a:ext uri="{FF2B5EF4-FFF2-40B4-BE49-F238E27FC236}">
                <a16:creationId xmlns:a16="http://schemas.microsoft.com/office/drawing/2014/main" id="{88CFBD3B-97AD-E430-617B-F4AA07B0BEB8}"/>
              </a:ext>
            </a:extLst>
          </p:cNvPr>
          <p:cNvPicPr>
            <a:picLocks noChangeAspect="1"/>
          </p:cNvPicPr>
          <p:nvPr/>
        </p:nvPicPr>
        <p:blipFill>
          <a:blip r:embed="rId5"/>
          <a:stretch>
            <a:fillRect/>
          </a:stretch>
        </p:blipFill>
        <p:spPr>
          <a:xfrm>
            <a:off x="5448769" y="1669327"/>
            <a:ext cx="279048" cy="364563"/>
          </a:xfrm>
          <a:prstGeom prst="rect">
            <a:avLst/>
          </a:prstGeom>
        </p:spPr>
      </p:pic>
      <p:pic>
        <p:nvPicPr>
          <p:cNvPr id="45" name="Immagine 44">
            <a:extLst>
              <a:ext uri="{FF2B5EF4-FFF2-40B4-BE49-F238E27FC236}">
                <a16:creationId xmlns:a16="http://schemas.microsoft.com/office/drawing/2014/main" id="{06AC17D4-16C6-B999-461B-EA476522881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77460" y="1650226"/>
            <a:ext cx="453849" cy="297982"/>
          </a:xfrm>
          <a:prstGeom prst="rect">
            <a:avLst/>
          </a:prstGeom>
          <a:noFill/>
          <a:ln>
            <a:noFill/>
          </a:ln>
        </p:spPr>
      </p:pic>
      <p:pic>
        <p:nvPicPr>
          <p:cNvPr id="46" name="Immagine 45">
            <a:extLst>
              <a:ext uri="{FF2B5EF4-FFF2-40B4-BE49-F238E27FC236}">
                <a16:creationId xmlns:a16="http://schemas.microsoft.com/office/drawing/2014/main" id="{FCD47240-7CEC-B6B6-681E-F42C9A6FF53B}"/>
              </a:ext>
            </a:extLst>
          </p:cNvPr>
          <p:cNvPicPr>
            <a:picLocks noChangeAspect="1"/>
          </p:cNvPicPr>
          <p:nvPr/>
        </p:nvPicPr>
        <p:blipFill>
          <a:blip r:embed="rId7"/>
          <a:stretch>
            <a:fillRect/>
          </a:stretch>
        </p:blipFill>
        <p:spPr>
          <a:xfrm>
            <a:off x="7087784" y="1690721"/>
            <a:ext cx="281820" cy="273992"/>
          </a:xfrm>
          <a:prstGeom prst="rect">
            <a:avLst/>
          </a:prstGeom>
        </p:spPr>
      </p:pic>
      <p:pic>
        <p:nvPicPr>
          <p:cNvPr id="47" name="Immagine 46">
            <a:extLst>
              <a:ext uri="{FF2B5EF4-FFF2-40B4-BE49-F238E27FC236}">
                <a16:creationId xmlns:a16="http://schemas.microsoft.com/office/drawing/2014/main" id="{7264B180-2493-3ED4-DBE4-920741EF961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859544" y="3521644"/>
            <a:ext cx="588600" cy="299924"/>
          </a:xfrm>
          <a:prstGeom prst="rect">
            <a:avLst/>
          </a:prstGeom>
          <a:noFill/>
          <a:ln>
            <a:noFill/>
          </a:ln>
        </p:spPr>
      </p:pic>
      <p:sp>
        <p:nvSpPr>
          <p:cNvPr id="48" name="Google Shape;1378;p44">
            <a:extLst>
              <a:ext uri="{FF2B5EF4-FFF2-40B4-BE49-F238E27FC236}">
                <a16:creationId xmlns:a16="http://schemas.microsoft.com/office/drawing/2014/main" id="{ABFC1E58-A0FD-519F-3FC8-C0F921FC8E69}"/>
              </a:ext>
            </a:extLst>
          </p:cNvPr>
          <p:cNvSpPr/>
          <p:nvPr/>
        </p:nvSpPr>
        <p:spPr>
          <a:xfrm rot="5400000">
            <a:off x="3525543" y="3411361"/>
            <a:ext cx="630000" cy="588600"/>
          </a:xfrm>
          <a:prstGeom prst="homePlate">
            <a:avLst>
              <a:gd name="adj" fmla="val 31917"/>
            </a:avLst>
          </a:prstGeom>
          <a:solidFill>
            <a:schemeClr val="accen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9" name="Google Shape;1380;p44">
            <a:extLst>
              <a:ext uri="{FF2B5EF4-FFF2-40B4-BE49-F238E27FC236}">
                <a16:creationId xmlns:a16="http://schemas.microsoft.com/office/drawing/2014/main" id="{594BE9D1-0ADF-E498-BEC4-38D88FC2BBB4}"/>
              </a:ext>
            </a:extLst>
          </p:cNvPr>
          <p:cNvSpPr txBox="1">
            <a:spLocks/>
          </p:cNvSpPr>
          <p:nvPr/>
        </p:nvSpPr>
        <p:spPr>
          <a:xfrm>
            <a:off x="2954002" y="3942541"/>
            <a:ext cx="1790449" cy="423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lt1"/>
              </a:buClr>
              <a:buSzPts val="2400"/>
              <a:buFont typeface="Montserrat SemiBold"/>
              <a:buNone/>
              <a:defRPr sz="1800" b="1"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1"/>
              </a:buClr>
              <a:buSzPts val="1400"/>
              <a:buFont typeface="Roboto"/>
              <a:buNone/>
              <a:defRPr sz="1400" b="0" i="0" u="none" strike="noStrike" cap="none">
                <a:solidFill>
                  <a:schemeClr val="lt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1"/>
              </a:buClr>
              <a:buSzPts val="1400"/>
              <a:buFont typeface="Roboto"/>
              <a:buNone/>
              <a:defRPr sz="1400" b="0" i="0" u="none" strike="noStrike" cap="none">
                <a:solidFill>
                  <a:schemeClr val="lt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1"/>
              </a:buClr>
              <a:buSzPts val="1400"/>
              <a:buFont typeface="Roboto"/>
              <a:buNone/>
              <a:defRPr sz="1400" b="0" i="0" u="none" strike="noStrike" cap="none">
                <a:solidFill>
                  <a:schemeClr val="lt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1"/>
              </a:buClr>
              <a:buSzPts val="1400"/>
              <a:buFont typeface="Roboto"/>
              <a:buNone/>
              <a:defRPr sz="1400" b="0" i="0" u="none" strike="noStrike" cap="none">
                <a:solidFill>
                  <a:schemeClr val="lt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1"/>
              </a:buClr>
              <a:buSzPts val="1400"/>
              <a:buFont typeface="Roboto"/>
              <a:buNone/>
              <a:defRPr sz="1400" b="0" i="0" u="none" strike="noStrike" cap="none">
                <a:solidFill>
                  <a:schemeClr val="lt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1"/>
              </a:buClr>
              <a:buSzPts val="1400"/>
              <a:buFont typeface="Roboto"/>
              <a:buNone/>
              <a:defRPr sz="1400" b="0" i="0" u="none" strike="noStrike" cap="none">
                <a:solidFill>
                  <a:schemeClr val="lt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1"/>
              </a:buClr>
              <a:buSzPts val="1400"/>
              <a:buFont typeface="Roboto"/>
              <a:buNone/>
              <a:defRPr sz="1400" b="0" i="0" u="none" strike="noStrike" cap="none">
                <a:solidFill>
                  <a:schemeClr val="lt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1"/>
              </a:buClr>
              <a:buSzPts val="1400"/>
              <a:buFont typeface="Roboto"/>
              <a:buNone/>
              <a:defRPr sz="1400" b="0" i="0" u="none" strike="noStrike" cap="none">
                <a:solidFill>
                  <a:schemeClr val="lt1"/>
                </a:solidFill>
                <a:latin typeface="Roboto"/>
                <a:ea typeface="Roboto"/>
                <a:cs typeface="Roboto"/>
                <a:sym typeface="Roboto"/>
              </a:defRPr>
            </a:lvl9pPr>
          </a:lstStyle>
          <a:p>
            <a:pPr marL="0" marR="0" lvl="0" indent="0" algn="ctr" defTabSz="457200" rtl="0" eaLnBrk="1" fontAlgn="auto" latinLnBrk="0" hangingPunct="1">
              <a:lnSpc>
                <a:spcPct val="115000"/>
              </a:lnSpc>
              <a:spcBef>
                <a:spcPts val="0"/>
              </a:spcBef>
              <a:spcAft>
                <a:spcPts val="1600"/>
              </a:spcAft>
              <a:buClr>
                <a:prstClr val="white"/>
              </a:buClr>
              <a:buSzPts val="2400"/>
              <a:buFont typeface="Montserrat SemiBold"/>
              <a:buNone/>
              <a:tabLst/>
              <a:defRPr/>
            </a:pPr>
            <a:r>
              <a:rPr kumimoji="0" lang="it-IT"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sym typeface="Roboto"/>
              </a:rPr>
              <a:t>Comunicazione dei dati</a:t>
            </a:r>
          </a:p>
        </p:txBody>
      </p:sp>
      <p:pic>
        <p:nvPicPr>
          <p:cNvPr id="50" name="Immagine 49" descr="Immagine che contiene testo, clipart&#10;&#10;Descrizione generata automaticamente">
            <a:extLst>
              <a:ext uri="{FF2B5EF4-FFF2-40B4-BE49-F238E27FC236}">
                <a16:creationId xmlns:a16="http://schemas.microsoft.com/office/drawing/2014/main" id="{ECA69FB9-6841-A6C1-5AB8-E1F8D9F9B62F}"/>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697989" y="3459199"/>
            <a:ext cx="400696" cy="362369"/>
          </a:xfrm>
          <a:prstGeom prst="rect">
            <a:avLst/>
          </a:prstGeom>
          <a:noFill/>
          <a:ln>
            <a:noFill/>
          </a:ln>
        </p:spPr>
      </p:pic>
      <p:pic>
        <p:nvPicPr>
          <p:cNvPr id="51" name="Immagine 50">
            <a:extLst>
              <a:ext uri="{FF2B5EF4-FFF2-40B4-BE49-F238E27FC236}">
                <a16:creationId xmlns:a16="http://schemas.microsoft.com/office/drawing/2014/main" id="{B9238A05-4930-D0A7-042A-20678E7330FF}"/>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041742" y="3420282"/>
            <a:ext cx="437861" cy="331584"/>
          </a:xfrm>
          <a:prstGeom prst="rect">
            <a:avLst/>
          </a:prstGeom>
          <a:noFill/>
          <a:ln>
            <a:noFill/>
          </a:ln>
        </p:spPr>
      </p:pic>
      <p:sp>
        <p:nvSpPr>
          <p:cNvPr id="52" name="Google Shape;1382;p44">
            <a:extLst>
              <a:ext uri="{FF2B5EF4-FFF2-40B4-BE49-F238E27FC236}">
                <a16:creationId xmlns:a16="http://schemas.microsoft.com/office/drawing/2014/main" id="{E964418C-BFFB-7F91-9EE2-F9C2449551CF}"/>
              </a:ext>
            </a:extLst>
          </p:cNvPr>
          <p:cNvSpPr txBox="1">
            <a:spLocks/>
          </p:cNvSpPr>
          <p:nvPr/>
        </p:nvSpPr>
        <p:spPr>
          <a:xfrm>
            <a:off x="6406898" y="3942541"/>
            <a:ext cx="1780307" cy="423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lt1"/>
              </a:buClr>
              <a:buSzPts val="2400"/>
              <a:buFont typeface="Montserrat SemiBold"/>
              <a:buNone/>
              <a:defRPr sz="1800" b="1"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1"/>
              </a:buClr>
              <a:buSzPts val="1400"/>
              <a:buFont typeface="Roboto"/>
              <a:buNone/>
              <a:defRPr sz="1400" b="0" i="0" u="none" strike="noStrike" cap="none">
                <a:solidFill>
                  <a:schemeClr val="lt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1"/>
              </a:buClr>
              <a:buSzPts val="1400"/>
              <a:buFont typeface="Roboto"/>
              <a:buNone/>
              <a:defRPr sz="1400" b="0" i="0" u="none" strike="noStrike" cap="none">
                <a:solidFill>
                  <a:schemeClr val="lt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1"/>
              </a:buClr>
              <a:buSzPts val="1400"/>
              <a:buFont typeface="Roboto"/>
              <a:buNone/>
              <a:defRPr sz="1400" b="0" i="0" u="none" strike="noStrike" cap="none">
                <a:solidFill>
                  <a:schemeClr val="lt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1"/>
              </a:buClr>
              <a:buSzPts val="1400"/>
              <a:buFont typeface="Roboto"/>
              <a:buNone/>
              <a:defRPr sz="1400" b="0" i="0" u="none" strike="noStrike" cap="none">
                <a:solidFill>
                  <a:schemeClr val="lt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1"/>
              </a:buClr>
              <a:buSzPts val="1400"/>
              <a:buFont typeface="Roboto"/>
              <a:buNone/>
              <a:defRPr sz="1400" b="0" i="0" u="none" strike="noStrike" cap="none">
                <a:solidFill>
                  <a:schemeClr val="lt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1"/>
              </a:buClr>
              <a:buSzPts val="1400"/>
              <a:buFont typeface="Roboto"/>
              <a:buNone/>
              <a:defRPr sz="1400" b="0" i="0" u="none" strike="noStrike" cap="none">
                <a:solidFill>
                  <a:schemeClr val="lt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1"/>
              </a:buClr>
              <a:buSzPts val="1400"/>
              <a:buFont typeface="Roboto"/>
              <a:buNone/>
              <a:defRPr sz="1400" b="0" i="0" u="none" strike="noStrike" cap="none">
                <a:solidFill>
                  <a:schemeClr val="lt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1"/>
              </a:buClr>
              <a:buSzPts val="1400"/>
              <a:buFont typeface="Roboto"/>
              <a:buNone/>
              <a:defRPr sz="1400" b="0" i="0" u="none" strike="noStrike" cap="none">
                <a:solidFill>
                  <a:schemeClr val="lt1"/>
                </a:solidFill>
                <a:latin typeface="Roboto"/>
                <a:ea typeface="Roboto"/>
                <a:cs typeface="Roboto"/>
                <a:sym typeface="Roboto"/>
              </a:defRPr>
            </a:lvl9pPr>
          </a:lstStyle>
          <a:p>
            <a:pPr marL="0" marR="0" lvl="0" indent="0" algn="ctr" defTabSz="457200" rtl="0" eaLnBrk="1" fontAlgn="auto" latinLnBrk="0" hangingPunct="1">
              <a:lnSpc>
                <a:spcPct val="115000"/>
              </a:lnSpc>
              <a:spcBef>
                <a:spcPts val="0"/>
              </a:spcBef>
              <a:spcAft>
                <a:spcPts val="1600"/>
              </a:spcAft>
              <a:buClr>
                <a:prstClr val="white"/>
              </a:buClr>
              <a:buSzPts val="2400"/>
              <a:buFont typeface="Montserrat SemiBold"/>
              <a:buNone/>
              <a:tabLst/>
              <a:defRPr/>
            </a:pPr>
            <a:r>
              <a:rPr kumimoji="0" lang="it-IT"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sym typeface="Roboto"/>
              </a:rPr>
              <a:t>Altre informazioni</a:t>
            </a:r>
          </a:p>
        </p:txBody>
      </p:sp>
      <p:pic>
        <p:nvPicPr>
          <p:cNvPr id="53" name="Immagine 52">
            <a:extLst>
              <a:ext uri="{FF2B5EF4-FFF2-40B4-BE49-F238E27FC236}">
                <a16:creationId xmlns:a16="http://schemas.microsoft.com/office/drawing/2014/main" id="{DCC3517C-AB2F-4194-0275-3B6E9149E1B8}"/>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06928" y="3447877"/>
            <a:ext cx="342233" cy="385012"/>
          </a:xfrm>
          <a:prstGeom prst="rect">
            <a:avLst/>
          </a:prstGeom>
          <a:noFill/>
          <a:ln>
            <a:noFill/>
          </a:ln>
        </p:spPr>
      </p:pic>
      <p:sp>
        <p:nvSpPr>
          <p:cNvPr id="55" name="CasellaDiTesto 54">
            <a:extLst>
              <a:ext uri="{FF2B5EF4-FFF2-40B4-BE49-F238E27FC236}">
                <a16:creationId xmlns:a16="http://schemas.microsoft.com/office/drawing/2014/main" id="{CA2420D5-0698-6FC0-0068-4A184889A8DA}"/>
              </a:ext>
            </a:extLst>
          </p:cNvPr>
          <p:cNvSpPr txBox="1"/>
          <p:nvPr/>
        </p:nvSpPr>
        <p:spPr>
          <a:xfrm>
            <a:off x="32959" y="4851475"/>
            <a:ext cx="6587515" cy="441146"/>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800"/>
              </a:spcAft>
              <a:buClrTx/>
              <a:buSzTx/>
              <a:buFontTx/>
              <a:buNone/>
              <a:tabLst/>
              <a:defRPr/>
            </a:pPr>
            <a:r>
              <a:rPr kumimoji="0" lang="it-IT" sz="800" b="0" i="1"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Le icone sono state tratte dal link: </a:t>
            </a:r>
            <a:r>
              <a:rPr kumimoji="0" lang="it-IT" sz="800" b="0" i="1" u="sng" strike="noStrike" kern="1200" cap="none" spc="0" normalizeH="0" baseline="0" noProof="0" dirty="0">
                <a:ln>
                  <a:noFill/>
                </a:ln>
                <a:solidFill>
                  <a:srgbClr val="0563C1"/>
                </a:solidFill>
                <a:effectLst/>
                <a:uLnTx/>
                <a:uFillTx/>
                <a:latin typeface="Roboto" panose="02000000000000000000" pitchFamily="2" charset="0"/>
                <a:ea typeface="Roboto" panose="02000000000000000000" pitchFamily="2" charset="0"/>
                <a:cs typeface="Roboto" panose="02000000000000000000" pitchFamily="2" charset="0"/>
                <a:hlinkClick r:id="rId12"/>
              </a:rPr>
              <a:t>CONTEST INFORMATIVE CHIARE - ATHLANTIC S.R.L - LICENZA CC BY</a:t>
            </a:r>
            <a:endParaRPr kumimoji="0" lang="it-IT" sz="800" b="0" i="0" u="sng"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just" defTabSz="457200" rtl="0" eaLnBrk="1" fontAlgn="auto" latinLnBrk="0" hangingPunct="1">
              <a:lnSpc>
                <a:spcPct val="100000"/>
              </a:lnSpc>
              <a:spcBef>
                <a:spcPts val="0"/>
              </a:spcBef>
              <a:spcAft>
                <a:spcPts val="800"/>
              </a:spcAft>
              <a:buClrTx/>
              <a:buSzTx/>
              <a:buFontTx/>
              <a:buNone/>
              <a:tabLst/>
              <a:defRPr/>
            </a:pPr>
            <a:r>
              <a:rPr kumimoji="0" lang="it-IT" sz="800" b="0" i="1"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I documenti non sono stati oggetto di modifica da parte del titolare del trattamento che li ha usati nella forma in cui li ha scaricati.</a:t>
            </a:r>
            <a:endParaRPr kumimoji="0" lang="it-IT" sz="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708380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oogle Shape;71;p4">
            <a:extLst>
              <a:ext uri="{FF2B5EF4-FFF2-40B4-BE49-F238E27FC236}">
                <a16:creationId xmlns:a16="http://schemas.microsoft.com/office/drawing/2014/main" id="{CFC4CEC8-16EF-A997-D5FE-6DFD5528ACB8}"/>
              </a:ext>
            </a:extLst>
          </p:cNvPr>
          <p:cNvPicPr preferRelativeResize="0"/>
          <p:nvPr/>
        </p:nvPicPr>
        <p:blipFill>
          <a:blip r:embed="rId3">
            <a:alphaModFix/>
          </a:blip>
          <a:stretch>
            <a:fillRect/>
          </a:stretch>
        </p:blipFill>
        <p:spPr>
          <a:xfrm>
            <a:off x="7194375" y="398600"/>
            <a:ext cx="1669275" cy="435450"/>
          </a:xfrm>
          <a:prstGeom prst="rect">
            <a:avLst/>
          </a:prstGeom>
          <a:noFill/>
          <a:ln>
            <a:noFill/>
          </a:ln>
        </p:spPr>
      </p:pic>
      <p:sp>
        <p:nvSpPr>
          <p:cNvPr id="3" name="Google Shape;807;p35">
            <a:extLst>
              <a:ext uri="{FF2B5EF4-FFF2-40B4-BE49-F238E27FC236}">
                <a16:creationId xmlns:a16="http://schemas.microsoft.com/office/drawing/2014/main" id="{1FC1826B-C79D-5B9D-A178-78EFD0FC8FA2}"/>
              </a:ext>
            </a:extLst>
          </p:cNvPr>
          <p:cNvSpPr/>
          <p:nvPr/>
        </p:nvSpPr>
        <p:spPr>
          <a:xfrm>
            <a:off x="4668127" y="2844729"/>
            <a:ext cx="1012500" cy="819600"/>
          </a:xfrm>
          <a:prstGeom prst="homePlate">
            <a:avLst>
              <a:gd name="adj" fmla="val 31917"/>
            </a:avLst>
          </a:prstGeom>
          <a:solidFill>
            <a:schemeClr val="accen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srgbClr val="E7E6E6"/>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Google Shape;808;p35">
            <a:extLst>
              <a:ext uri="{FF2B5EF4-FFF2-40B4-BE49-F238E27FC236}">
                <a16:creationId xmlns:a16="http://schemas.microsoft.com/office/drawing/2014/main" id="{1928F969-7D97-C88B-65B0-F961B4A992B9}"/>
              </a:ext>
            </a:extLst>
          </p:cNvPr>
          <p:cNvSpPr/>
          <p:nvPr/>
        </p:nvSpPr>
        <p:spPr>
          <a:xfrm>
            <a:off x="4672332" y="1803845"/>
            <a:ext cx="1012500" cy="819600"/>
          </a:xfrm>
          <a:prstGeom prst="homePlate">
            <a:avLst>
              <a:gd name="adj" fmla="val 31917"/>
            </a:avLst>
          </a:prstGeom>
          <a:solidFill>
            <a:schemeClr val="accen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E7E6E6"/>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Google Shape;809;p35">
            <a:extLst>
              <a:ext uri="{FF2B5EF4-FFF2-40B4-BE49-F238E27FC236}">
                <a16:creationId xmlns:a16="http://schemas.microsoft.com/office/drawing/2014/main" id="{886ACAD2-B54C-ED20-84DC-4C6D41648BEC}"/>
              </a:ext>
            </a:extLst>
          </p:cNvPr>
          <p:cNvSpPr/>
          <p:nvPr/>
        </p:nvSpPr>
        <p:spPr>
          <a:xfrm>
            <a:off x="879025" y="2844729"/>
            <a:ext cx="1012500" cy="819600"/>
          </a:xfrm>
          <a:prstGeom prst="homePlate">
            <a:avLst>
              <a:gd name="adj" fmla="val 31917"/>
            </a:avLst>
          </a:prstGeom>
          <a:solidFill>
            <a:schemeClr val="accen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E7E6E6"/>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6" name="Google Shape;810;p35">
            <a:extLst>
              <a:ext uri="{FF2B5EF4-FFF2-40B4-BE49-F238E27FC236}">
                <a16:creationId xmlns:a16="http://schemas.microsoft.com/office/drawing/2014/main" id="{840532FE-5B2F-EC8D-D9E8-102770423483}"/>
              </a:ext>
            </a:extLst>
          </p:cNvPr>
          <p:cNvSpPr/>
          <p:nvPr/>
        </p:nvSpPr>
        <p:spPr>
          <a:xfrm>
            <a:off x="879025" y="1803845"/>
            <a:ext cx="1012500" cy="819600"/>
          </a:xfrm>
          <a:prstGeom prst="homePlate">
            <a:avLst>
              <a:gd name="adj" fmla="val 31917"/>
            </a:avLst>
          </a:prstGeom>
          <a:solidFill>
            <a:schemeClr val="accen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E7E6E6"/>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7" name="Google Shape;812;p35">
            <a:extLst>
              <a:ext uri="{FF2B5EF4-FFF2-40B4-BE49-F238E27FC236}">
                <a16:creationId xmlns:a16="http://schemas.microsoft.com/office/drawing/2014/main" id="{1888E2F5-6616-935C-41C5-E3C8D7C65A09}"/>
              </a:ext>
            </a:extLst>
          </p:cNvPr>
          <p:cNvSpPr txBox="1">
            <a:spLocks/>
          </p:cNvSpPr>
          <p:nvPr/>
        </p:nvSpPr>
        <p:spPr>
          <a:xfrm>
            <a:off x="1978890" y="2046161"/>
            <a:ext cx="2379300" cy="367800"/>
          </a:xfrm>
          <a:prstGeom prst="rect">
            <a:avLst/>
          </a:prstGeom>
        </p:spPr>
        <p:txBody>
          <a:bodyPr spcFirstLastPara="1" vert="horz" wrap="square" lIns="91425" tIns="91425" rIns="91425" bIns="91425" rtlCol="0" anchor="ctr" anchorCtr="0">
            <a:noAutofit/>
          </a:bodyPr>
          <a:lstStyle>
            <a:lvl1pPr marL="204003" indent="-204003" algn="l" defTabSz="816011" rtl="0" eaLnBrk="1" latinLnBrk="0" hangingPunct="1">
              <a:lnSpc>
                <a:spcPct val="90000"/>
              </a:lnSpc>
              <a:spcBef>
                <a:spcPts val="892"/>
              </a:spcBef>
              <a:buFont typeface="Arial" panose="020B0604020202020204" pitchFamily="34" charset="0"/>
              <a:buChar char="•"/>
              <a:defRPr sz="2499" kern="1200">
                <a:solidFill>
                  <a:schemeClr val="tx1"/>
                </a:solidFill>
                <a:latin typeface="+mn-lt"/>
                <a:ea typeface="+mn-ea"/>
                <a:cs typeface="+mn-cs"/>
              </a:defRPr>
            </a:lvl1pPr>
            <a:lvl2pPr marL="612008" indent="-204003" algn="l" defTabSz="816011" rtl="0" eaLnBrk="1" latinLnBrk="0" hangingPunct="1">
              <a:lnSpc>
                <a:spcPct val="90000"/>
              </a:lnSpc>
              <a:spcBef>
                <a:spcPts val="446"/>
              </a:spcBef>
              <a:buFont typeface="Arial" panose="020B0604020202020204" pitchFamily="34" charset="0"/>
              <a:buChar char="•"/>
              <a:defRPr sz="2142" kern="1200">
                <a:solidFill>
                  <a:schemeClr val="tx1"/>
                </a:solidFill>
                <a:latin typeface="+mn-lt"/>
                <a:ea typeface="+mn-ea"/>
                <a:cs typeface="+mn-cs"/>
              </a:defRPr>
            </a:lvl2pPr>
            <a:lvl3pPr marL="1020013" indent="-204003" algn="l" defTabSz="816011" rtl="0" eaLnBrk="1" latinLnBrk="0" hangingPunct="1">
              <a:lnSpc>
                <a:spcPct val="90000"/>
              </a:lnSpc>
              <a:spcBef>
                <a:spcPts val="446"/>
              </a:spcBef>
              <a:buFont typeface="Arial" panose="020B0604020202020204" pitchFamily="34" charset="0"/>
              <a:buChar char="•"/>
              <a:defRPr sz="1785" kern="1200">
                <a:solidFill>
                  <a:schemeClr val="tx1"/>
                </a:solidFill>
                <a:latin typeface="+mn-lt"/>
                <a:ea typeface="+mn-ea"/>
                <a:cs typeface="+mn-cs"/>
              </a:defRPr>
            </a:lvl3pPr>
            <a:lvl4pPr marL="1428018"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4pPr>
            <a:lvl5pPr marL="1836024"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5pPr>
            <a:lvl6pPr marL="2244029"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6pPr>
            <a:lvl7pPr marL="2652034"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7pPr>
            <a:lvl8pPr marL="3060040"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8pPr>
            <a:lvl9pPr marL="3468045"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9pPr>
          </a:lstStyle>
          <a:p>
            <a:pPr marL="0" marR="0" lvl="0" indent="0" algn="l" defTabSz="816011" rtl="0" eaLnBrk="1" fontAlgn="auto" latinLnBrk="0" hangingPunct="1">
              <a:lnSpc>
                <a:spcPct val="90000"/>
              </a:lnSpc>
              <a:spcBef>
                <a:spcPts val="0"/>
              </a:spcBef>
              <a:spcAft>
                <a:spcPts val="1600"/>
              </a:spcAft>
              <a:buClr>
                <a:prstClr val="black"/>
              </a:buClr>
              <a:buSzPts val="1100"/>
              <a:buFont typeface="Arial"/>
              <a:buNone/>
              <a:tabLst/>
              <a:defRPr/>
            </a:pPr>
            <a:r>
              <a:rPr kumimoji="0" lang="it-IT"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Il trattamento è necessario all’ esecuzione di un contratto</a:t>
            </a:r>
          </a:p>
        </p:txBody>
      </p:sp>
      <p:sp>
        <p:nvSpPr>
          <p:cNvPr id="8" name="Google Shape;814;p35">
            <a:extLst>
              <a:ext uri="{FF2B5EF4-FFF2-40B4-BE49-F238E27FC236}">
                <a16:creationId xmlns:a16="http://schemas.microsoft.com/office/drawing/2014/main" id="{D057A0A3-B9C8-95C6-D1B6-85C0FDC0980D}"/>
              </a:ext>
            </a:extLst>
          </p:cNvPr>
          <p:cNvSpPr txBox="1">
            <a:spLocks/>
          </p:cNvSpPr>
          <p:nvPr/>
        </p:nvSpPr>
        <p:spPr>
          <a:xfrm>
            <a:off x="5837614" y="2046161"/>
            <a:ext cx="2391985" cy="367800"/>
          </a:xfrm>
          <a:prstGeom prst="rect">
            <a:avLst/>
          </a:prstGeom>
        </p:spPr>
        <p:txBody>
          <a:bodyPr spcFirstLastPara="1" wrap="square" lIns="91425" tIns="91425" rIns="91425" bIns="91425" anchor="ctr" anchorCtr="0">
            <a:noAutofit/>
          </a:bodyPr>
          <a:lstStyle>
            <a:lvl1pPr marL="204003" indent="-204003" algn="l" defTabSz="816011" rtl="0" eaLnBrk="1" latinLnBrk="0" hangingPunct="1">
              <a:lnSpc>
                <a:spcPct val="90000"/>
              </a:lnSpc>
              <a:spcBef>
                <a:spcPts val="892"/>
              </a:spcBef>
              <a:buFont typeface="Arial" panose="020B0604020202020204" pitchFamily="34" charset="0"/>
              <a:buChar char="•"/>
              <a:defRPr sz="2499" kern="1200">
                <a:solidFill>
                  <a:schemeClr val="tx1"/>
                </a:solidFill>
                <a:latin typeface="+mn-lt"/>
                <a:ea typeface="+mn-ea"/>
                <a:cs typeface="+mn-cs"/>
              </a:defRPr>
            </a:lvl1pPr>
            <a:lvl2pPr marL="612008" indent="-204003" algn="l" defTabSz="816011" rtl="0" eaLnBrk="1" latinLnBrk="0" hangingPunct="1">
              <a:lnSpc>
                <a:spcPct val="90000"/>
              </a:lnSpc>
              <a:spcBef>
                <a:spcPts val="446"/>
              </a:spcBef>
              <a:buFont typeface="Arial" panose="020B0604020202020204" pitchFamily="34" charset="0"/>
              <a:buChar char="•"/>
              <a:defRPr sz="2142" kern="1200">
                <a:solidFill>
                  <a:schemeClr val="tx1"/>
                </a:solidFill>
                <a:latin typeface="+mn-lt"/>
                <a:ea typeface="+mn-ea"/>
                <a:cs typeface="+mn-cs"/>
              </a:defRPr>
            </a:lvl2pPr>
            <a:lvl3pPr marL="1020013" indent="-204003" algn="l" defTabSz="816011" rtl="0" eaLnBrk="1" latinLnBrk="0" hangingPunct="1">
              <a:lnSpc>
                <a:spcPct val="90000"/>
              </a:lnSpc>
              <a:spcBef>
                <a:spcPts val="446"/>
              </a:spcBef>
              <a:buFont typeface="Arial" panose="020B0604020202020204" pitchFamily="34" charset="0"/>
              <a:buChar char="•"/>
              <a:defRPr sz="1785" kern="1200">
                <a:solidFill>
                  <a:schemeClr val="tx1"/>
                </a:solidFill>
                <a:latin typeface="+mn-lt"/>
                <a:ea typeface="+mn-ea"/>
                <a:cs typeface="+mn-cs"/>
              </a:defRPr>
            </a:lvl3pPr>
            <a:lvl4pPr marL="1428018"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4pPr>
            <a:lvl5pPr marL="1836024"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5pPr>
            <a:lvl6pPr marL="2244029"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6pPr>
            <a:lvl7pPr marL="2652034"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7pPr>
            <a:lvl8pPr marL="3060040"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8pPr>
            <a:lvl9pPr marL="3468045"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9pPr>
          </a:lstStyle>
          <a:p>
            <a:pPr marL="0" marR="0" lvl="0" indent="0" algn="l" defTabSz="816011" rtl="0" eaLnBrk="1" fontAlgn="auto" latinLnBrk="0" hangingPunct="1">
              <a:lnSpc>
                <a:spcPct val="90000"/>
              </a:lnSpc>
              <a:spcBef>
                <a:spcPts val="0"/>
              </a:spcBef>
              <a:spcAft>
                <a:spcPts val="1600"/>
              </a:spcAft>
              <a:buClr>
                <a:prstClr val="black"/>
              </a:buClr>
              <a:buSzPts val="1100"/>
              <a:buFont typeface="Arial"/>
              <a:buNone/>
              <a:tabLst/>
              <a:defRPr/>
            </a:pPr>
            <a:r>
              <a:rPr kumimoji="0" lang="it-IT" sz="1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Il trattamento è necessario all’esecuzione di misure precontrattuali svolte su richiesta dell’interessato</a:t>
            </a:r>
            <a:endParaRPr kumimoji="0" lang="it-IT"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9" name="Google Shape;818;p35">
            <a:extLst>
              <a:ext uri="{FF2B5EF4-FFF2-40B4-BE49-F238E27FC236}">
                <a16:creationId xmlns:a16="http://schemas.microsoft.com/office/drawing/2014/main" id="{3D6252CA-7E7C-9AAB-5E47-03B7CBF0AEAE}"/>
              </a:ext>
            </a:extLst>
          </p:cNvPr>
          <p:cNvSpPr txBox="1">
            <a:spLocks/>
          </p:cNvSpPr>
          <p:nvPr/>
        </p:nvSpPr>
        <p:spPr>
          <a:xfrm>
            <a:off x="5837614" y="3145290"/>
            <a:ext cx="2377200" cy="367800"/>
          </a:xfrm>
          <a:prstGeom prst="rect">
            <a:avLst/>
          </a:prstGeom>
        </p:spPr>
        <p:txBody>
          <a:bodyPr spcFirstLastPara="1" wrap="square" lIns="91425" tIns="91425" rIns="91425" bIns="91425" anchor="ctr" anchorCtr="0">
            <a:noAutofit/>
          </a:bodyPr>
          <a:lstStyle>
            <a:lvl1pPr marL="204003" indent="-204003" algn="l" defTabSz="816011" rtl="0" eaLnBrk="1" latinLnBrk="0" hangingPunct="1">
              <a:lnSpc>
                <a:spcPct val="90000"/>
              </a:lnSpc>
              <a:spcBef>
                <a:spcPts val="892"/>
              </a:spcBef>
              <a:buFont typeface="Arial" panose="020B0604020202020204" pitchFamily="34" charset="0"/>
              <a:buChar char="•"/>
              <a:defRPr sz="2499" kern="1200">
                <a:solidFill>
                  <a:schemeClr val="tx1"/>
                </a:solidFill>
                <a:latin typeface="+mn-lt"/>
                <a:ea typeface="+mn-ea"/>
                <a:cs typeface="+mn-cs"/>
              </a:defRPr>
            </a:lvl1pPr>
            <a:lvl2pPr marL="612008" indent="-204003" algn="l" defTabSz="816011" rtl="0" eaLnBrk="1" latinLnBrk="0" hangingPunct="1">
              <a:lnSpc>
                <a:spcPct val="90000"/>
              </a:lnSpc>
              <a:spcBef>
                <a:spcPts val="446"/>
              </a:spcBef>
              <a:buFont typeface="Arial" panose="020B0604020202020204" pitchFamily="34" charset="0"/>
              <a:buChar char="•"/>
              <a:defRPr sz="2142" kern="1200">
                <a:solidFill>
                  <a:schemeClr val="tx1"/>
                </a:solidFill>
                <a:latin typeface="+mn-lt"/>
                <a:ea typeface="+mn-ea"/>
                <a:cs typeface="+mn-cs"/>
              </a:defRPr>
            </a:lvl2pPr>
            <a:lvl3pPr marL="1020013" indent="-204003" algn="l" defTabSz="816011" rtl="0" eaLnBrk="1" latinLnBrk="0" hangingPunct="1">
              <a:lnSpc>
                <a:spcPct val="90000"/>
              </a:lnSpc>
              <a:spcBef>
                <a:spcPts val="446"/>
              </a:spcBef>
              <a:buFont typeface="Arial" panose="020B0604020202020204" pitchFamily="34" charset="0"/>
              <a:buChar char="•"/>
              <a:defRPr sz="1785" kern="1200">
                <a:solidFill>
                  <a:schemeClr val="tx1"/>
                </a:solidFill>
                <a:latin typeface="+mn-lt"/>
                <a:ea typeface="+mn-ea"/>
                <a:cs typeface="+mn-cs"/>
              </a:defRPr>
            </a:lvl3pPr>
            <a:lvl4pPr marL="1428018"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4pPr>
            <a:lvl5pPr marL="1836024"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5pPr>
            <a:lvl6pPr marL="2244029"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6pPr>
            <a:lvl7pPr marL="2652034"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7pPr>
            <a:lvl8pPr marL="3060040"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8pPr>
            <a:lvl9pPr marL="3468045"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9pPr>
          </a:lstStyle>
          <a:p>
            <a:pPr marL="0" marR="0" lvl="0" indent="0" algn="l" defTabSz="816011" rtl="0" eaLnBrk="1" fontAlgn="auto" latinLnBrk="0" hangingPunct="1">
              <a:lnSpc>
                <a:spcPct val="90000"/>
              </a:lnSpc>
              <a:spcBef>
                <a:spcPts val="0"/>
              </a:spcBef>
              <a:spcAft>
                <a:spcPts val="1600"/>
              </a:spcAft>
              <a:buClr>
                <a:prstClr val="black"/>
              </a:buClr>
              <a:buSzPts val="1100"/>
              <a:buFont typeface="Arial"/>
              <a:buNone/>
              <a:tabLst/>
              <a:defRPr/>
            </a:pPr>
            <a:r>
              <a:rPr kumimoji="0" lang="it-IT" sz="1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I dati vengono trattati in base al legittimo interesse del titolare del trattamento</a:t>
            </a:r>
            <a:endParaRPr kumimoji="0" lang="it-IT"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0" name="Google Shape;820;p35">
            <a:extLst>
              <a:ext uri="{FF2B5EF4-FFF2-40B4-BE49-F238E27FC236}">
                <a16:creationId xmlns:a16="http://schemas.microsoft.com/office/drawing/2014/main" id="{74814773-E273-7A37-9458-8A9FDEDECD5B}"/>
              </a:ext>
            </a:extLst>
          </p:cNvPr>
          <p:cNvSpPr txBox="1">
            <a:spLocks/>
          </p:cNvSpPr>
          <p:nvPr/>
        </p:nvSpPr>
        <p:spPr>
          <a:xfrm>
            <a:off x="973032" y="1942061"/>
            <a:ext cx="576000" cy="576000"/>
          </a:xfrm>
          <a:prstGeom prst="rect">
            <a:avLst/>
          </a:prstGeom>
        </p:spPr>
        <p:txBody>
          <a:bodyPr spcFirstLastPara="1" wrap="square" lIns="91425" tIns="91425" rIns="91425" bIns="91425" anchor="ctr" anchorCtr="0">
            <a:noAutofit/>
          </a:bodyPr>
          <a:lstStyle>
            <a:lvl1pPr algn="l" defTabSz="816011" rtl="0" eaLnBrk="1" latinLnBrk="0" hangingPunct="1">
              <a:lnSpc>
                <a:spcPct val="90000"/>
              </a:lnSpc>
              <a:spcBef>
                <a:spcPct val="0"/>
              </a:spcBef>
              <a:buNone/>
              <a:defRPr sz="3927" kern="1200">
                <a:solidFill>
                  <a:schemeClr val="tx1"/>
                </a:solidFill>
                <a:latin typeface="+mj-lt"/>
                <a:ea typeface="+mj-ea"/>
                <a:cs typeface="+mj-cs"/>
              </a:defRPr>
            </a:lvl1pPr>
          </a:lstStyle>
          <a:p>
            <a:pPr marL="0" marR="0" lvl="0" indent="0" algn="ctr" defTabSz="816011" rtl="0" eaLnBrk="1" fontAlgn="auto" latinLnBrk="0" hangingPunct="1">
              <a:lnSpc>
                <a:spcPct val="90000"/>
              </a:lnSpc>
              <a:spcBef>
                <a:spcPts val="0"/>
              </a:spcBef>
              <a:spcAft>
                <a:spcPts val="0"/>
              </a:spcAft>
              <a:buClrTx/>
              <a:buSzTx/>
              <a:buFontTx/>
              <a:buNone/>
              <a:tabLst/>
              <a:defRPr/>
            </a:pPr>
            <a:r>
              <a:rPr kumimoji="0" lang="en" sz="1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1</a:t>
            </a:r>
            <a:endParaRPr kumimoji="0" lang="en"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1" name="Google Shape;821;p35">
            <a:extLst>
              <a:ext uri="{FF2B5EF4-FFF2-40B4-BE49-F238E27FC236}">
                <a16:creationId xmlns:a16="http://schemas.microsoft.com/office/drawing/2014/main" id="{20C8D56A-E2F2-BEE2-2B2D-FBFC31630CFC}"/>
              </a:ext>
            </a:extLst>
          </p:cNvPr>
          <p:cNvSpPr txBox="1">
            <a:spLocks/>
          </p:cNvSpPr>
          <p:nvPr/>
        </p:nvSpPr>
        <p:spPr>
          <a:xfrm>
            <a:off x="4782970" y="1956492"/>
            <a:ext cx="576000" cy="576000"/>
          </a:xfrm>
          <a:prstGeom prst="rect">
            <a:avLst/>
          </a:prstGeom>
        </p:spPr>
        <p:txBody>
          <a:bodyPr spcFirstLastPara="1" wrap="square" lIns="91425" tIns="91425" rIns="91425" bIns="91425" anchor="ctr" anchorCtr="0">
            <a:noAutofit/>
          </a:bodyPr>
          <a:lstStyle>
            <a:lvl1pPr algn="l" defTabSz="816011" rtl="0" eaLnBrk="1" latinLnBrk="0" hangingPunct="1">
              <a:lnSpc>
                <a:spcPct val="90000"/>
              </a:lnSpc>
              <a:spcBef>
                <a:spcPct val="0"/>
              </a:spcBef>
              <a:buNone/>
              <a:defRPr sz="3927" kern="1200">
                <a:solidFill>
                  <a:schemeClr val="tx1"/>
                </a:solidFill>
                <a:latin typeface="+mj-lt"/>
                <a:ea typeface="+mj-ea"/>
                <a:cs typeface="+mj-cs"/>
              </a:defRPr>
            </a:lvl1pPr>
          </a:lstStyle>
          <a:p>
            <a:pPr marL="0" marR="0" lvl="0" indent="0" algn="ctr" defTabSz="816011" rtl="0" eaLnBrk="1" fontAlgn="auto" latinLnBrk="0" hangingPunct="1">
              <a:lnSpc>
                <a:spcPct val="90000"/>
              </a:lnSpc>
              <a:spcBef>
                <a:spcPts val="0"/>
              </a:spcBef>
              <a:spcAft>
                <a:spcPts val="0"/>
              </a:spcAft>
              <a:buClrTx/>
              <a:buSzTx/>
              <a:buFontTx/>
              <a:buNone/>
              <a:tabLst/>
              <a:defRPr/>
            </a:pPr>
            <a:r>
              <a:rPr kumimoji="0" lang="en" sz="1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2</a:t>
            </a:r>
            <a:endParaRPr kumimoji="0" lang="en"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2" name="Google Shape;823;p35">
            <a:extLst>
              <a:ext uri="{FF2B5EF4-FFF2-40B4-BE49-F238E27FC236}">
                <a16:creationId xmlns:a16="http://schemas.microsoft.com/office/drawing/2014/main" id="{6F0FAA2A-81CD-F219-D1CE-9B2BCCF8DE60}"/>
              </a:ext>
            </a:extLst>
          </p:cNvPr>
          <p:cNvSpPr txBox="1">
            <a:spLocks/>
          </p:cNvSpPr>
          <p:nvPr/>
        </p:nvSpPr>
        <p:spPr>
          <a:xfrm>
            <a:off x="4782970" y="2937090"/>
            <a:ext cx="576000" cy="576000"/>
          </a:xfrm>
          <a:prstGeom prst="rect">
            <a:avLst/>
          </a:prstGeom>
        </p:spPr>
        <p:txBody>
          <a:bodyPr spcFirstLastPara="1" wrap="square" lIns="91425" tIns="91425" rIns="91425" bIns="91425" anchor="ctr" anchorCtr="0">
            <a:noAutofit/>
          </a:bodyPr>
          <a:lstStyle>
            <a:lvl1pPr algn="l" defTabSz="816011" rtl="0" eaLnBrk="1" latinLnBrk="0" hangingPunct="1">
              <a:lnSpc>
                <a:spcPct val="90000"/>
              </a:lnSpc>
              <a:spcBef>
                <a:spcPct val="0"/>
              </a:spcBef>
              <a:buNone/>
              <a:defRPr sz="3927" kern="1200">
                <a:solidFill>
                  <a:schemeClr val="tx1"/>
                </a:solidFill>
                <a:latin typeface="+mj-lt"/>
                <a:ea typeface="+mj-ea"/>
                <a:cs typeface="+mj-cs"/>
              </a:defRPr>
            </a:lvl1pPr>
          </a:lstStyle>
          <a:p>
            <a:pPr marL="0" marR="0" lvl="0" indent="0" algn="ctr" defTabSz="816011" rtl="0" eaLnBrk="1" fontAlgn="auto" latinLnBrk="0" hangingPunct="1">
              <a:lnSpc>
                <a:spcPct val="90000"/>
              </a:lnSpc>
              <a:spcBef>
                <a:spcPts val="0"/>
              </a:spcBef>
              <a:spcAft>
                <a:spcPts val="0"/>
              </a:spcAft>
              <a:buClrTx/>
              <a:buSzTx/>
              <a:buFontTx/>
              <a:buNone/>
              <a:tabLst/>
              <a:defRPr/>
            </a:pPr>
            <a:r>
              <a:rPr kumimoji="0" lang="en" sz="1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4</a:t>
            </a:r>
            <a:endParaRPr kumimoji="0" lang="en"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3" name="CasellaDiTesto 12">
            <a:extLst>
              <a:ext uri="{FF2B5EF4-FFF2-40B4-BE49-F238E27FC236}">
                <a16:creationId xmlns:a16="http://schemas.microsoft.com/office/drawing/2014/main" id="{D71858E4-5E66-DF53-CE04-0A8EB82760BC}"/>
              </a:ext>
            </a:extLst>
          </p:cNvPr>
          <p:cNvSpPr txBox="1"/>
          <p:nvPr/>
        </p:nvSpPr>
        <p:spPr>
          <a:xfrm>
            <a:off x="879025" y="1367145"/>
            <a:ext cx="486087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Il consenso non serve quando:</a:t>
            </a:r>
          </a:p>
        </p:txBody>
      </p:sp>
      <p:sp>
        <p:nvSpPr>
          <p:cNvPr id="14" name="Sottotitolo 8">
            <a:extLst>
              <a:ext uri="{FF2B5EF4-FFF2-40B4-BE49-F238E27FC236}">
                <a16:creationId xmlns:a16="http://schemas.microsoft.com/office/drawing/2014/main" id="{7A5179E3-653C-9F14-C7DD-DF020727B007}"/>
              </a:ext>
            </a:extLst>
          </p:cNvPr>
          <p:cNvSpPr txBox="1">
            <a:spLocks/>
          </p:cNvSpPr>
          <p:nvPr/>
        </p:nvSpPr>
        <p:spPr>
          <a:xfrm>
            <a:off x="1856823" y="2863197"/>
            <a:ext cx="2601532" cy="367800"/>
          </a:xfrm>
          <a:prstGeom prst="rect">
            <a:avLst/>
          </a:prstGeom>
        </p:spPr>
        <p:txBody>
          <a:bodyPr>
            <a:noAutofit/>
          </a:bodyPr>
          <a:lstStyle>
            <a:lvl1pPr marL="204003" indent="-204003" algn="l" defTabSz="816011" rtl="0" eaLnBrk="1" latinLnBrk="0" hangingPunct="1">
              <a:lnSpc>
                <a:spcPct val="90000"/>
              </a:lnSpc>
              <a:spcBef>
                <a:spcPts val="892"/>
              </a:spcBef>
              <a:buFont typeface="Arial" panose="020B0604020202020204" pitchFamily="34" charset="0"/>
              <a:buChar char="•"/>
              <a:defRPr sz="2499" kern="1200">
                <a:solidFill>
                  <a:schemeClr val="tx1"/>
                </a:solidFill>
                <a:latin typeface="+mn-lt"/>
                <a:ea typeface="+mn-ea"/>
                <a:cs typeface="+mn-cs"/>
              </a:defRPr>
            </a:lvl1pPr>
            <a:lvl2pPr marL="612008" indent="-204003" algn="l" defTabSz="816011" rtl="0" eaLnBrk="1" latinLnBrk="0" hangingPunct="1">
              <a:lnSpc>
                <a:spcPct val="90000"/>
              </a:lnSpc>
              <a:spcBef>
                <a:spcPts val="446"/>
              </a:spcBef>
              <a:buFont typeface="Arial" panose="020B0604020202020204" pitchFamily="34" charset="0"/>
              <a:buChar char="•"/>
              <a:defRPr sz="2142" kern="1200">
                <a:solidFill>
                  <a:schemeClr val="tx1"/>
                </a:solidFill>
                <a:latin typeface="+mn-lt"/>
                <a:ea typeface="+mn-ea"/>
                <a:cs typeface="+mn-cs"/>
              </a:defRPr>
            </a:lvl2pPr>
            <a:lvl3pPr marL="1020013" indent="-204003" algn="l" defTabSz="816011" rtl="0" eaLnBrk="1" latinLnBrk="0" hangingPunct="1">
              <a:lnSpc>
                <a:spcPct val="90000"/>
              </a:lnSpc>
              <a:spcBef>
                <a:spcPts val="446"/>
              </a:spcBef>
              <a:buFont typeface="Arial" panose="020B0604020202020204" pitchFamily="34" charset="0"/>
              <a:buChar char="•"/>
              <a:defRPr sz="1785" kern="1200">
                <a:solidFill>
                  <a:schemeClr val="tx1"/>
                </a:solidFill>
                <a:latin typeface="+mn-lt"/>
                <a:ea typeface="+mn-ea"/>
                <a:cs typeface="+mn-cs"/>
              </a:defRPr>
            </a:lvl3pPr>
            <a:lvl4pPr marL="1428018"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4pPr>
            <a:lvl5pPr marL="1836024"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5pPr>
            <a:lvl6pPr marL="2244029"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6pPr>
            <a:lvl7pPr marL="2652034"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7pPr>
            <a:lvl8pPr marL="3060040"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8pPr>
            <a:lvl9pPr marL="3468045"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9pPr>
          </a:lstStyle>
          <a:p>
            <a:pPr marL="0" marR="0" lvl="0" indent="0" algn="just" defTabSz="816011" rtl="0" eaLnBrk="1" fontAlgn="auto" latinLnBrk="0" hangingPunct="1">
              <a:lnSpc>
                <a:spcPct val="90000"/>
              </a:lnSpc>
              <a:spcBef>
                <a:spcPts val="892"/>
              </a:spcBef>
              <a:spcAft>
                <a:spcPts val="0"/>
              </a:spcAft>
              <a:buClrTx/>
              <a:buSzTx/>
              <a:buFont typeface="Arial" panose="020B0604020202020204" pitchFamily="34" charset="0"/>
              <a:buNone/>
              <a:tabLst/>
              <a:defRPr/>
            </a:pPr>
            <a:r>
              <a:rPr kumimoji="0" lang="it-IT"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Il trattamento è necessario per adempiere ad un obbligo legale cui è soggetto il titolare del trattamento</a:t>
            </a:r>
          </a:p>
        </p:txBody>
      </p:sp>
      <p:sp>
        <p:nvSpPr>
          <p:cNvPr id="15" name="Google Shape;820;p35">
            <a:extLst>
              <a:ext uri="{FF2B5EF4-FFF2-40B4-BE49-F238E27FC236}">
                <a16:creationId xmlns:a16="http://schemas.microsoft.com/office/drawing/2014/main" id="{E797B6A4-DE94-3412-5B18-E3B1E7FCCA32}"/>
              </a:ext>
            </a:extLst>
          </p:cNvPr>
          <p:cNvSpPr txBox="1">
            <a:spLocks/>
          </p:cNvSpPr>
          <p:nvPr/>
        </p:nvSpPr>
        <p:spPr>
          <a:xfrm>
            <a:off x="1037774" y="2966529"/>
            <a:ext cx="576000" cy="576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Montserrat Black"/>
              <a:buNone/>
              <a:defRPr sz="3200" b="0" i="0" u="none" strike="noStrike" cap="none">
                <a:solidFill>
                  <a:schemeClr val="dk1"/>
                </a:solidFill>
                <a:latin typeface="Roboto Black"/>
                <a:ea typeface="Roboto Black"/>
                <a:cs typeface="Roboto Black"/>
                <a:sym typeface="Roboto Black"/>
              </a:defRPr>
            </a:lvl1pPr>
            <a:lvl2pPr marR="0" lvl="1" algn="ctr" rtl="0">
              <a:lnSpc>
                <a:spcPct val="100000"/>
              </a:lnSpc>
              <a:spcBef>
                <a:spcPts val="0"/>
              </a:spcBef>
              <a:spcAft>
                <a:spcPts val="0"/>
              </a:spcAft>
              <a:buClr>
                <a:schemeClr val="dk1"/>
              </a:buClr>
              <a:buSzPts val="4800"/>
              <a:buFont typeface="Montserrat Black"/>
              <a:buNone/>
              <a:defRPr sz="4800" b="1" i="0" u="none" strike="noStrike" cap="none">
                <a:solidFill>
                  <a:schemeClr val="dk1"/>
                </a:solidFill>
                <a:latin typeface="Montserrat Black"/>
                <a:ea typeface="Montserrat Black"/>
                <a:cs typeface="Montserrat Black"/>
                <a:sym typeface="Montserrat Black"/>
              </a:defRPr>
            </a:lvl2pPr>
            <a:lvl3pPr marR="0" lvl="2" algn="ctr" rtl="0">
              <a:lnSpc>
                <a:spcPct val="100000"/>
              </a:lnSpc>
              <a:spcBef>
                <a:spcPts val="0"/>
              </a:spcBef>
              <a:spcAft>
                <a:spcPts val="0"/>
              </a:spcAft>
              <a:buClr>
                <a:schemeClr val="dk1"/>
              </a:buClr>
              <a:buSzPts val="4800"/>
              <a:buFont typeface="Montserrat Black"/>
              <a:buNone/>
              <a:defRPr sz="4800" b="1" i="0" u="none" strike="noStrike" cap="none">
                <a:solidFill>
                  <a:schemeClr val="dk1"/>
                </a:solidFill>
                <a:latin typeface="Montserrat Black"/>
                <a:ea typeface="Montserrat Black"/>
                <a:cs typeface="Montserrat Black"/>
                <a:sym typeface="Montserrat Black"/>
              </a:defRPr>
            </a:lvl3pPr>
            <a:lvl4pPr marR="0" lvl="3" algn="ctr" rtl="0">
              <a:lnSpc>
                <a:spcPct val="100000"/>
              </a:lnSpc>
              <a:spcBef>
                <a:spcPts val="0"/>
              </a:spcBef>
              <a:spcAft>
                <a:spcPts val="0"/>
              </a:spcAft>
              <a:buClr>
                <a:schemeClr val="dk1"/>
              </a:buClr>
              <a:buSzPts val="4800"/>
              <a:buFont typeface="Montserrat Black"/>
              <a:buNone/>
              <a:defRPr sz="4800" b="1" i="0" u="none" strike="noStrike" cap="none">
                <a:solidFill>
                  <a:schemeClr val="dk1"/>
                </a:solidFill>
                <a:latin typeface="Montserrat Black"/>
                <a:ea typeface="Montserrat Black"/>
                <a:cs typeface="Montserrat Black"/>
                <a:sym typeface="Montserrat Black"/>
              </a:defRPr>
            </a:lvl4pPr>
            <a:lvl5pPr marR="0" lvl="4" algn="ctr" rtl="0">
              <a:lnSpc>
                <a:spcPct val="100000"/>
              </a:lnSpc>
              <a:spcBef>
                <a:spcPts val="0"/>
              </a:spcBef>
              <a:spcAft>
                <a:spcPts val="0"/>
              </a:spcAft>
              <a:buClr>
                <a:schemeClr val="dk1"/>
              </a:buClr>
              <a:buSzPts val="4800"/>
              <a:buFont typeface="Montserrat Black"/>
              <a:buNone/>
              <a:defRPr sz="4800" b="1" i="0" u="none" strike="noStrike" cap="none">
                <a:solidFill>
                  <a:schemeClr val="dk1"/>
                </a:solidFill>
                <a:latin typeface="Montserrat Black"/>
                <a:ea typeface="Montserrat Black"/>
                <a:cs typeface="Montserrat Black"/>
                <a:sym typeface="Montserrat Black"/>
              </a:defRPr>
            </a:lvl5pPr>
            <a:lvl6pPr marR="0" lvl="5" algn="ctr" rtl="0">
              <a:lnSpc>
                <a:spcPct val="100000"/>
              </a:lnSpc>
              <a:spcBef>
                <a:spcPts val="0"/>
              </a:spcBef>
              <a:spcAft>
                <a:spcPts val="0"/>
              </a:spcAft>
              <a:buClr>
                <a:schemeClr val="dk1"/>
              </a:buClr>
              <a:buSzPts val="4800"/>
              <a:buFont typeface="Montserrat Black"/>
              <a:buNone/>
              <a:defRPr sz="4800" b="1" i="0" u="none" strike="noStrike" cap="none">
                <a:solidFill>
                  <a:schemeClr val="dk1"/>
                </a:solidFill>
                <a:latin typeface="Montserrat Black"/>
                <a:ea typeface="Montserrat Black"/>
                <a:cs typeface="Montserrat Black"/>
                <a:sym typeface="Montserrat Black"/>
              </a:defRPr>
            </a:lvl6pPr>
            <a:lvl7pPr marR="0" lvl="6" algn="ctr" rtl="0">
              <a:lnSpc>
                <a:spcPct val="100000"/>
              </a:lnSpc>
              <a:spcBef>
                <a:spcPts val="0"/>
              </a:spcBef>
              <a:spcAft>
                <a:spcPts val="0"/>
              </a:spcAft>
              <a:buClr>
                <a:schemeClr val="dk1"/>
              </a:buClr>
              <a:buSzPts val="4800"/>
              <a:buFont typeface="Montserrat Black"/>
              <a:buNone/>
              <a:defRPr sz="4800" b="1" i="0" u="none" strike="noStrike" cap="none">
                <a:solidFill>
                  <a:schemeClr val="dk1"/>
                </a:solidFill>
                <a:latin typeface="Montserrat Black"/>
                <a:ea typeface="Montserrat Black"/>
                <a:cs typeface="Montserrat Black"/>
                <a:sym typeface="Montserrat Black"/>
              </a:defRPr>
            </a:lvl7pPr>
            <a:lvl8pPr marR="0" lvl="7" algn="ctr" rtl="0">
              <a:lnSpc>
                <a:spcPct val="100000"/>
              </a:lnSpc>
              <a:spcBef>
                <a:spcPts val="0"/>
              </a:spcBef>
              <a:spcAft>
                <a:spcPts val="0"/>
              </a:spcAft>
              <a:buClr>
                <a:schemeClr val="dk1"/>
              </a:buClr>
              <a:buSzPts val="4800"/>
              <a:buFont typeface="Montserrat Black"/>
              <a:buNone/>
              <a:defRPr sz="4800" b="1" i="0" u="none" strike="noStrike" cap="none">
                <a:solidFill>
                  <a:schemeClr val="dk1"/>
                </a:solidFill>
                <a:latin typeface="Montserrat Black"/>
                <a:ea typeface="Montserrat Black"/>
                <a:cs typeface="Montserrat Black"/>
                <a:sym typeface="Montserrat Black"/>
              </a:defRPr>
            </a:lvl8pPr>
            <a:lvl9pPr marR="0" lvl="8" algn="ctr" rtl="0">
              <a:lnSpc>
                <a:spcPct val="100000"/>
              </a:lnSpc>
              <a:spcBef>
                <a:spcPts val="0"/>
              </a:spcBef>
              <a:spcAft>
                <a:spcPts val="0"/>
              </a:spcAft>
              <a:buClr>
                <a:schemeClr val="dk1"/>
              </a:buClr>
              <a:buSzPts val="4800"/>
              <a:buFont typeface="Montserrat Black"/>
              <a:buNone/>
              <a:defRPr sz="4800" b="1" i="0" u="none" strike="noStrike" cap="none">
                <a:solidFill>
                  <a:schemeClr val="dk1"/>
                </a:solidFill>
                <a:latin typeface="Montserrat Black"/>
                <a:ea typeface="Montserrat Black"/>
                <a:cs typeface="Montserrat Black"/>
                <a:sym typeface="Montserrat Black"/>
              </a:defRPr>
            </a:lvl9pPr>
          </a:lstStyle>
          <a:p>
            <a:pPr marL="0" marR="0" lvl="0" indent="0" algn="ctr" defTabSz="457200" rtl="0" eaLnBrk="1" fontAlgn="auto" latinLnBrk="0" hangingPunct="1">
              <a:lnSpc>
                <a:spcPct val="100000"/>
              </a:lnSpc>
              <a:spcBef>
                <a:spcPts val="0"/>
              </a:spcBef>
              <a:spcAft>
                <a:spcPts val="0"/>
              </a:spcAft>
              <a:buClr>
                <a:prstClr val="black"/>
              </a:buClr>
              <a:buSzPts val="3200"/>
              <a:buFont typeface="Montserrat Black"/>
              <a:buNone/>
              <a:tabLst/>
              <a:defRPr/>
            </a:pPr>
            <a:r>
              <a:rPr kumimoji="0" lang="en"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sym typeface="Roboto Black"/>
              </a:rPr>
              <a:t>3</a:t>
            </a:r>
          </a:p>
        </p:txBody>
      </p:sp>
      <p:sp>
        <p:nvSpPr>
          <p:cNvPr id="16" name="Google Shape;809;p35">
            <a:extLst>
              <a:ext uri="{FF2B5EF4-FFF2-40B4-BE49-F238E27FC236}">
                <a16:creationId xmlns:a16="http://schemas.microsoft.com/office/drawing/2014/main" id="{300CD320-3E17-B796-A502-8FC891BC4E65}"/>
              </a:ext>
            </a:extLst>
          </p:cNvPr>
          <p:cNvSpPr/>
          <p:nvPr/>
        </p:nvSpPr>
        <p:spPr>
          <a:xfrm>
            <a:off x="879025" y="3885613"/>
            <a:ext cx="1012500" cy="819600"/>
          </a:xfrm>
          <a:prstGeom prst="homePlate">
            <a:avLst>
              <a:gd name="adj" fmla="val 31917"/>
            </a:avLst>
          </a:prstGeom>
          <a:solidFill>
            <a:schemeClr val="accen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E7E6E6"/>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7" name="Google Shape;809;p35">
            <a:extLst>
              <a:ext uri="{FF2B5EF4-FFF2-40B4-BE49-F238E27FC236}">
                <a16:creationId xmlns:a16="http://schemas.microsoft.com/office/drawing/2014/main" id="{32108343-FD7B-DC5B-ABCF-08F3F8FFB532}"/>
              </a:ext>
            </a:extLst>
          </p:cNvPr>
          <p:cNvSpPr/>
          <p:nvPr/>
        </p:nvSpPr>
        <p:spPr>
          <a:xfrm>
            <a:off x="4660919" y="3885613"/>
            <a:ext cx="1012500" cy="819600"/>
          </a:xfrm>
          <a:prstGeom prst="homePlate">
            <a:avLst>
              <a:gd name="adj" fmla="val 31917"/>
            </a:avLst>
          </a:prstGeom>
          <a:solidFill>
            <a:schemeClr val="accen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E7E6E6"/>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8" name="Google Shape;820;p35">
            <a:extLst>
              <a:ext uri="{FF2B5EF4-FFF2-40B4-BE49-F238E27FC236}">
                <a16:creationId xmlns:a16="http://schemas.microsoft.com/office/drawing/2014/main" id="{43638747-DCF6-FAE2-1697-F8A44E307976}"/>
              </a:ext>
            </a:extLst>
          </p:cNvPr>
          <p:cNvSpPr txBox="1">
            <a:spLocks/>
          </p:cNvSpPr>
          <p:nvPr/>
        </p:nvSpPr>
        <p:spPr>
          <a:xfrm>
            <a:off x="1037774" y="4007413"/>
            <a:ext cx="576000" cy="576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Montserrat Black"/>
              <a:buNone/>
              <a:defRPr sz="3200" b="0" i="0" u="none" strike="noStrike" cap="none">
                <a:solidFill>
                  <a:schemeClr val="dk1"/>
                </a:solidFill>
                <a:latin typeface="Roboto Black"/>
                <a:ea typeface="Roboto Black"/>
                <a:cs typeface="Roboto Black"/>
                <a:sym typeface="Roboto Black"/>
              </a:defRPr>
            </a:lvl1pPr>
            <a:lvl2pPr marR="0" lvl="1" algn="ctr" rtl="0">
              <a:lnSpc>
                <a:spcPct val="100000"/>
              </a:lnSpc>
              <a:spcBef>
                <a:spcPts val="0"/>
              </a:spcBef>
              <a:spcAft>
                <a:spcPts val="0"/>
              </a:spcAft>
              <a:buClr>
                <a:schemeClr val="dk1"/>
              </a:buClr>
              <a:buSzPts val="4800"/>
              <a:buFont typeface="Montserrat Black"/>
              <a:buNone/>
              <a:defRPr sz="4800" b="1" i="0" u="none" strike="noStrike" cap="none">
                <a:solidFill>
                  <a:schemeClr val="dk1"/>
                </a:solidFill>
                <a:latin typeface="Montserrat Black"/>
                <a:ea typeface="Montserrat Black"/>
                <a:cs typeface="Montserrat Black"/>
                <a:sym typeface="Montserrat Black"/>
              </a:defRPr>
            </a:lvl2pPr>
            <a:lvl3pPr marR="0" lvl="2" algn="ctr" rtl="0">
              <a:lnSpc>
                <a:spcPct val="100000"/>
              </a:lnSpc>
              <a:spcBef>
                <a:spcPts val="0"/>
              </a:spcBef>
              <a:spcAft>
                <a:spcPts val="0"/>
              </a:spcAft>
              <a:buClr>
                <a:schemeClr val="dk1"/>
              </a:buClr>
              <a:buSzPts val="4800"/>
              <a:buFont typeface="Montserrat Black"/>
              <a:buNone/>
              <a:defRPr sz="4800" b="1" i="0" u="none" strike="noStrike" cap="none">
                <a:solidFill>
                  <a:schemeClr val="dk1"/>
                </a:solidFill>
                <a:latin typeface="Montserrat Black"/>
                <a:ea typeface="Montserrat Black"/>
                <a:cs typeface="Montserrat Black"/>
                <a:sym typeface="Montserrat Black"/>
              </a:defRPr>
            </a:lvl3pPr>
            <a:lvl4pPr marR="0" lvl="3" algn="ctr" rtl="0">
              <a:lnSpc>
                <a:spcPct val="100000"/>
              </a:lnSpc>
              <a:spcBef>
                <a:spcPts val="0"/>
              </a:spcBef>
              <a:spcAft>
                <a:spcPts val="0"/>
              </a:spcAft>
              <a:buClr>
                <a:schemeClr val="dk1"/>
              </a:buClr>
              <a:buSzPts val="4800"/>
              <a:buFont typeface="Montserrat Black"/>
              <a:buNone/>
              <a:defRPr sz="4800" b="1" i="0" u="none" strike="noStrike" cap="none">
                <a:solidFill>
                  <a:schemeClr val="dk1"/>
                </a:solidFill>
                <a:latin typeface="Montserrat Black"/>
                <a:ea typeface="Montserrat Black"/>
                <a:cs typeface="Montserrat Black"/>
                <a:sym typeface="Montserrat Black"/>
              </a:defRPr>
            </a:lvl4pPr>
            <a:lvl5pPr marR="0" lvl="4" algn="ctr" rtl="0">
              <a:lnSpc>
                <a:spcPct val="100000"/>
              </a:lnSpc>
              <a:spcBef>
                <a:spcPts val="0"/>
              </a:spcBef>
              <a:spcAft>
                <a:spcPts val="0"/>
              </a:spcAft>
              <a:buClr>
                <a:schemeClr val="dk1"/>
              </a:buClr>
              <a:buSzPts val="4800"/>
              <a:buFont typeface="Montserrat Black"/>
              <a:buNone/>
              <a:defRPr sz="4800" b="1" i="0" u="none" strike="noStrike" cap="none">
                <a:solidFill>
                  <a:schemeClr val="dk1"/>
                </a:solidFill>
                <a:latin typeface="Montserrat Black"/>
                <a:ea typeface="Montserrat Black"/>
                <a:cs typeface="Montserrat Black"/>
                <a:sym typeface="Montserrat Black"/>
              </a:defRPr>
            </a:lvl5pPr>
            <a:lvl6pPr marR="0" lvl="5" algn="ctr" rtl="0">
              <a:lnSpc>
                <a:spcPct val="100000"/>
              </a:lnSpc>
              <a:spcBef>
                <a:spcPts val="0"/>
              </a:spcBef>
              <a:spcAft>
                <a:spcPts val="0"/>
              </a:spcAft>
              <a:buClr>
                <a:schemeClr val="dk1"/>
              </a:buClr>
              <a:buSzPts val="4800"/>
              <a:buFont typeface="Montserrat Black"/>
              <a:buNone/>
              <a:defRPr sz="4800" b="1" i="0" u="none" strike="noStrike" cap="none">
                <a:solidFill>
                  <a:schemeClr val="dk1"/>
                </a:solidFill>
                <a:latin typeface="Montserrat Black"/>
                <a:ea typeface="Montserrat Black"/>
                <a:cs typeface="Montserrat Black"/>
                <a:sym typeface="Montserrat Black"/>
              </a:defRPr>
            </a:lvl6pPr>
            <a:lvl7pPr marR="0" lvl="6" algn="ctr" rtl="0">
              <a:lnSpc>
                <a:spcPct val="100000"/>
              </a:lnSpc>
              <a:spcBef>
                <a:spcPts val="0"/>
              </a:spcBef>
              <a:spcAft>
                <a:spcPts val="0"/>
              </a:spcAft>
              <a:buClr>
                <a:schemeClr val="dk1"/>
              </a:buClr>
              <a:buSzPts val="4800"/>
              <a:buFont typeface="Montserrat Black"/>
              <a:buNone/>
              <a:defRPr sz="4800" b="1" i="0" u="none" strike="noStrike" cap="none">
                <a:solidFill>
                  <a:schemeClr val="dk1"/>
                </a:solidFill>
                <a:latin typeface="Montserrat Black"/>
                <a:ea typeface="Montserrat Black"/>
                <a:cs typeface="Montserrat Black"/>
                <a:sym typeface="Montserrat Black"/>
              </a:defRPr>
            </a:lvl7pPr>
            <a:lvl8pPr marR="0" lvl="7" algn="ctr" rtl="0">
              <a:lnSpc>
                <a:spcPct val="100000"/>
              </a:lnSpc>
              <a:spcBef>
                <a:spcPts val="0"/>
              </a:spcBef>
              <a:spcAft>
                <a:spcPts val="0"/>
              </a:spcAft>
              <a:buClr>
                <a:schemeClr val="dk1"/>
              </a:buClr>
              <a:buSzPts val="4800"/>
              <a:buFont typeface="Montserrat Black"/>
              <a:buNone/>
              <a:defRPr sz="4800" b="1" i="0" u="none" strike="noStrike" cap="none">
                <a:solidFill>
                  <a:schemeClr val="dk1"/>
                </a:solidFill>
                <a:latin typeface="Montserrat Black"/>
                <a:ea typeface="Montserrat Black"/>
                <a:cs typeface="Montserrat Black"/>
                <a:sym typeface="Montserrat Black"/>
              </a:defRPr>
            </a:lvl8pPr>
            <a:lvl9pPr marR="0" lvl="8" algn="ctr" rtl="0">
              <a:lnSpc>
                <a:spcPct val="100000"/>
              </a:lnSpc>
              <a:spcBef>
                <a:spcPts val="0"/>
              </a:spcBef>
              <a:spcAft>
                <a:spcPts val="0"/>
              </a:spcAft>
              <a:buClr>
                <a:schemeClr val="dk1"/>
              </a:buClr>
              <a:buSzPts val="4800"/>
              <a:buFont typeface="Montserrat Black"/>
              <a:buNone/>
              <a:defRPr sz="4800" b="1" i="0" u="none" strike="noStrike" cap="none">
                <a:solidFill>
                  <a:schemeClr val="dk1"/>
                </a:solidFill>
                <a:latin typeface="Montserrat Black"/>
                <a:ea typeface="Montserrat Black"/>
                <a:cs typeface="Montserrat Black"/>
                <a:sym typeface="Montserrat Black"/>
              </a:defRPr>
            </a:lvl9pPr>
          </a:lstStyle>
          <a:p>
            <a:pPr marL="0" marR="0" lvl="0" indent="0" algn="ctr" defTabSz="457200" rtl="0" eaLnBrk="1" fontAlgn="auto" latinLnBrk="0" hangingPunct="1">
              <a:lnSpc>
                <a:spcPct val="100000"/>
              </a:lnSpc>
              <a:spcBef>
                <a:spcPts val="0"/>
              </a:spcBef>
              <a:spcAft>
                <a:spcPts val="0"/>
              </a:spcAft>
              <a:buClr>
                <a:prstClr val="black"/>
              </a:buClr>
              <a:buSzPts val="3200"/>
              <a:buFont typeface="Montserrat Black"/>
              <a:buNone/>
              <a:tabLst/>
              <a:defRPr/>
            </a:pPr>
            <a:r>
              <a:rPr kumimoji="0" lang="en"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sym typeface="Roboto Black"/>
              </a:rPr>
              <a:t>5</a:t>
            </a:r>
          </a:p>
        </p:txBody>
      </p:sp>
      <p:sp>
        <p:nvSpPr>
          <p:cNvPr id="19" name="Google Shape;823;p35">
            <a:extLst>
              <a:ext uri="{FF2B5EF4-FFF2-40B4-BE49-F238E27FC236}">
                <a16:creationId xmlns:a16="http://schemas.microsoft.com/office/drawing/2014/main" id="{1D456638-55E7-721D-580A-6BA90A5AA23D}"/>
              </a:ext>
            </a:extLst>
          </p:cNvPr>
          <p:cNvSpPr txBox="1">
            <a:spLocks/>
          </p:cNvSpPr>
          <p:nvPr/>
        </p:nvSpPr>
        <p:spPr>
          <a:xfrm>
            <a:off x="4779541" y="4007413"/>
            <a:ext cx="576000" cy="576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Montserrat Black"/>
              <a:buNone/>
              <a:defRPr sz="3200" b="0" i="0" u="none" strike="noStrike" cap="none">
                <a:solidFill>
                  <a:schemeClr val="dk1"/>
                </a:solidFill>
                <a:latin typeface="Roboto Black"/>
                <a:ea typeface="Roboto Black"/>
                <a:cs typeface="Roboto Black"/>
                <a:sym typeface="Roboto Black"/>
              </a:defRPr>
            </a:lvl1pPr>
            <a:lvl2pPr marR="0" lvl="1" algn="ctr" rtl="0">
              <a:lnSpc>
                <a:spcPct val="100000"/>
              </a:lnSpc>
              <a:spcBef>
                <a:spcPts val="0"/>
              </a:spcBef>
              <a:spcAft>
                <a:spcPts val="0"/>
              </a:spcAft>
              <a:buClr>
                <a:schemeClr val="dk1"/>
              </a:buClr>
              <a:buSzPts val="4800"/>
              <a:buFont typeface="Montserrat Black"/>
              <a:buNone/>
              <a:defRPr sz="4800" b="1" i="0" u="none" strike="noStrike" cap="none">
                <a:solidFill>
                  <a:schemeClr val="dk1"/>
                </a:solidFill>
                <a:latin typeface="Montserrat Black"/>
                <a:ea typeface="Montserrat Black"/>
                <a:cs typeface="Montserrat Black"/>
                <a:sym typeface="Montserrat Black"/>
              </a:defRPr>
            </a:lvl2pPr>
            <a:lvl3pPr marR="0" lvl="2" algn="ctr" rtl="0">
              <a:lnSpc>
                <a:spcPct val="100000"/>
              </a:lnSpc>
              <a:spcBef>
                <a:spcPts val="0"/>
              </a:spcBef>
              <a:spcAft>
                <a:spcPts val="0"/>
              </a:spcAft>
              <a:buClr>
                <a:schemeClr val="dk1"/>
              </a:buClr>
              <a:buSzPts val="4800"/>
              <a:buFont typeface="Montserrat Black"/>
              <a:buNone/>
              <a:defRPr sz="4800" b="1" i="0" u="none" strike="noStrike" cap="none">
                <a:solidFill>
                  <a:schemeClr val="dk1"/>
                </a:solidFill>
                <a:latin typeface="Montserrat Black"/>
                <a:ea typeface="Montserrat Black"/>
                <a:cs typeface="Montserrat Black"/>
                <a:sym typeface="Montserrat Black"/>
              </a:defRPr>
            </a:lvl3pPr>
            <a:lvl4pPr marR="0" lvl="3" algn="ctr" rtl="0">
              <a:lnSpc>
                <a:spcPct val="100000"/>
              </a:lnSpc>
              <a:spcBef>
                <a:spcPts val="0"/>
              </a:spcBef>
              <a:spcAft>
                <a:spcPts val="0"/>
              </a:spcAft>
              <a:buClr>
                <a:schemeClr val="dk1"/>
              </a:buClr>
              <a:buSzPts val="4800"/>
              <a:buFont typeface="Montserrat Black"/>
              <a:buNone/>
              <a:defRPr sz="4800" b="1" i="0" u="none" strike="noStrike" cap="none">
                <a:solidFill>
                  <a:schemeClr val="dk1"/>
                </a:solidFill>
                <a:latin typeface="Montserrat Black"/>
                <a:ea typeface="Montserrat Black"/>
                <a:cs typeface="Montserrat Black"/>
                <a:sym typeface="Montserrat Black"/>
              </a:defRPr>
            </a:lvl4pPr>
            <a:lvl5pPr marR="0" lvl="4" algn="ctr" rtl="0">
              <a:lnSpc>
                <a:spcPct val="100000"/>
              </a:lnSpc>
              <a:spcBef>
                <a:spcPts val="0"/>
              </a:spcBef>
              <a:spcAft>
                <a:spcPts val="0"/>
              </a:spcAft>
              <a:buClr>
                <a:schemeClr val="dk1"/>
              </a:buClr>
              <a:buSzPts val="4800"/>
              <a:buFont typeface="Montserrat Black"/>
              <a:buNone/>
              <a:defRPr sz="4800" b="1" i="0" u="none" strike="noStrike" cap="none">
                <a:solidFill>
                  <a:schemeClr val="dk1"/>
                </a:solidFill>
                <a:latin typeface="Montserrat Black"/>
                <a:ea typeface="Montserrat Black"/>
                <a:cs typeface="Montserrat Black"/>
                <a:sym typeface="Montserrat Black"/>
              </a:defRPr>
            </a:lvl5pPr>
            <a:lvl6pPr marR="0" lvl="5" algn="ctr" rtl="0">
              <a:lnSpc>
                <a:spcPct val="100000"/>
              </a:lnSpc>
              <a:spcBef>
                <a:spcPts val="0"/>
              </a:spcBef>
              <a:spcAft>
                <a:spcPts val="0"/>
              </a:spcAft>
              <a:buClr>
                <a:schemeClr val="dk1"/>
              </a:buClr>
              <a:buSzPts val="4800"/>
              <a:buFont typeface="Montserrat Black"/>
              <a:buNone/>
              <a:defRPr sz="4800" b="1" i="0" u="none" strike="noStrike" cap="none">
                <a:solidFill>
                  <a:schemeClr val="dk1"/>
                </a:solidFill>
                <a:latin typeface="Montserrat Black"/>
                <a:ea typeface="Montserrat Black"/>
                <a:cs typeface="Montserrat Black"/>
                <a:sym typeface="Montserrat Black"/>
              </a:defRPr>
            </a:lvl6pPr>
            <a:lvl7pPr marR="0" lvl="6" algn="ctr" rtl="0">
              <a:lnSpc>
                <a:spcPct val="100000"/>
              </a:lnSpc>
              <a:spcBef>
                <a:spcPts val="0"/>
              </a:spcBef>
              <a:spcAft>
                <a:spcPts val="0"/>
              </a:spcAft>
              <a:buClr>
                <a:schemeClr val="dk1"/>
              </a:buClr>
              <a:buSzPts val="4800"/>
              <a:buFont typeface="Montserrat Black"/>
              <a:buNone/>
              <a:defRPr sz="4800" b="1" i="0" u="none" strike="noStrike" cap="none">
                <a:solidFill>
                  <a:schemeClr val="dk1"/>
                </a:solidFill>
                <a:latin typeface="Montserrat Black"/>
                <a:ea typeface="Montserrat Black"/>
                <a:cs typeface="Montserrat Black"/>
                <a:sym typeface="Montserrat Black"/>
              </a:defRPr>
            </a:lvl7pPr>
            <a:lvl8pPr marR="0" lvl="7" algn="ctr" rtl="0">
              <a:lnSpc>
                <a:spcPct val="100000"/>
              </a:lnSpc>
              <a:spcBef>
                <a:spcPts val="0"/>
              </a:spcBef>
              <a:spcAft>
                <a:spcPts val="0"/>
              </a:spcAft>
              <a:buClr>
                <a:schemeClr val="dk1"/>
              </a:buClr>
              <a:buSzPts val="4800"/>
              <a:buFont typeface="Montserrat Black"/>
              <a:buNone/>
              <a:defRPr sz="4800" b="1" i="0" u="none" strike="noStrike" cap="none">
                <a:solidFill>
                  <a:schemeClr val="dk1"/>
                </a:solidFill>
                <a:latin typeface="Montserrat Black"/>
                <a:ea typeface="Montserrat Black"/>
                <a:cs typeface="Montserrat Black"/>
                <a:sym typeface="Montserrat Black"/>
              </a:defRPr>
            </a:lvl8pPr>
            <a:lvl9pPr marR="0" lvl="8" algn="ctr" rtl="0">
              <a:lnSpc>
                <a:spcPct val="100000"/>
              </a:lnSpc>
              <a:spcBef>
                <a:spcPts val="0"/>
              </a:spcBef>
              <a:spcAft>
                <a:spcPts val="0"/>
              </a:spcAft>
              <a:buClr>
                <a:schemeClr val="dk1"/>
              </a:buClr>
              <a:buSzPts val="4800"/>
              <a:buFont typeface="Montserrat Black"/>
              <a:buNone/>
              <a:defRPr sz="4800" b="1" i="0" u="none" strike="noStrike" cap="none">
                <a:solidFill>
                  <a:schemeClr val="dk1"/>
                </a:solidFill>
                <a:latin typeface="Montserrat Black"/>
                <a:ea typeface="Montserrat Black"/>
                <a:cs typeface="Montserrat Black"/>
                <a:sym typeface="Montserrat Black"/>
              </a:defRPr>
            </a:lvl9pPr>
          </a:lstStyle>
          <a:p>
            <a:pPr marL="0" marR="0" lvl="0" indent="0" algn="ctr" defTabSz="457200" rtl="0" eaLnBrk="1" fontAlgn="auto" latinLnBrk="0" hangingPunct="1">
              <a:lnSpc>
                <a:spcPct val="100000"/>
              </a:lnSpc>
              <a:spcBef>
                <a:spcPts val="0"/>
              </a:spcBef>
              <a:spcAft>
                <a:spcPts val="0"/>
              </a:spcAft>
              <a:buClr>
                <a:prstClr val="black"/>
              </a:buClr>
              <a:buSzPts val="3200"/>
              <a:buFont typeface="Montserrat Black"/>
              <a:buNone/>
              <a:tabLst/>
              <a:defRPr/>
            </a:pPr>
            <a:r>
              <a:rPr kumimoji="0" lang="en"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sym typeface="Roboto Black"/>
              </a:rPr>
              <a:t>6</a:t>
            </a:r>
          </a:p>
        </p:txBody>
      </p:sp>
      <p:sp>
        <p:nvSpPr>
          <p:cNvPr id="20" name="CasellaDiTesto 19">
            <a:extLst>
              <a:ext uri="{FF2B5EF4-FFF2-40B4-BE49-F238E27FC236}">
                <a16:creationId xmlns:a16="http://schemas.microsoft.com/office/drawing/2014/main" id="{9CADF537-89F2-FCA5-DBF0-DDD7ECF37275}"/>
              </a:ext>
            </a:extLst>
          </p:cNvPr>
          <p:cNvSpPr txBox="1"/>
          <p:nvPr/>
        </p:nvSpPr>
        <p:spPr>
          <a:xfrm>
            <a:off x="2057400" y="4090994"/>
            <a:ext cx="221672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Art. 130 c.4 d.lgs. N. 196/03</a:t>
            </a:r>
          </a:p>
        </p:txBody>
      </p:sp>
      <p:sp>
        <p:nvSpPr>
          <p:cNvPr id="21" name="CasellaDiTesto 20">
            <a:extLst>
              <a:ext uri="{FF2B5EF4-FFF2-40B4-BE49-F238E27FC236}">
                <a16:creationId xmlns:a16="http://schemas.microsoft.com/office/drawing/2014/main" id="{D3A19FF2-5074-7CCB-05EF-1386A07FA946}"/>
              </a:ext>
            </a:extLst>
          </p:cNvPr>
          <p:cNvSpPr txBox="1"/>
          <p:nvPr/>
        </p:nvSpPr>
        <p:spPr>
          <a:xfrm>
            <a:off x="5837614" y="4104894"/>
            <a:ext cx="221672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Altre condizioni di liceità che non ci interessano.</a:t>
            </a:r>
          </a:p>
        </p:txBody>
      </p:sp>
      <p:sp>
        <p:nvSpPr>
          <p:cNvPr id="22" name="Google Shape;811;p35">
            <a:extLst>
              <a:ext uri="{FF2B5EF4-FFF2-40B4-BE49-F238E27FC236}">
                <a16:creationId xmlns:a16="http://schemas.microsoft.com/office/drawing/2014/main" id="{7CDCA14C-2FAF-4CC2-B40F-0375C2387554}"/>
              </a:ext>
            </a:extLst>
          </p:cNvPr>
          <p:cNvSpPr txBox="1">
            <a:spLocks noGrp="1"/>
          </p:cNvSpPr>
          <p:nvPr>
            <p:ph type="title"/>
          </p:nvPr>
        </p:nvSpPr>
        <p:spPr>
          <a:xfrm>
            <a:off x="713250" y="448056"/>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mn-lt"/>
              </a:rPr>
              <a:t>…e il consenso?</a:t>
            </a:r>
            <a:endParaRPr dirty="0">
              <a:latin typeface="+mn-lt"/>
            </a:endParaRPr>
          </a:p>
        </p:txBody>
      </p:sp>
    </p:spTree>
    <p:extLst>
      <p:ext uri="{BB962C8B-B14F-4D97-AF65-F5344CB8AC3E}">
        <p14:creationId xmlns:p14="http://schemas.microsoft.com/office/powerpoint/2010/main" val="2003359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oogle Shape;71;p4">
            <a:extLst>
              <a:ext uri="{FF2B5EF4-FFF2-40B4-BE49-F238E27FC236}">
                <a16:creationId xmlns:a16="http://schemas.microsoft.com/office/drawing/2014/main" id="{B5C0DF5D-C23D-BCE9-D454-01DDD5D9A5B0}"/>
              </a:ext>
            </a:extLst>
          </p:cNvPr>
          <p:cNvPicPr preferRelativeResize="0"/>
          <p:nvPr/>
        </p:nvPicPr>
        <p:blipFill>
          <a:blip r:embed="rId3">
            <a:alphaModFix/>
          </a:blip>
          <a:stretch>
            <a:fillRect/>
          </a:stretch>
        </p:blipFill>
        <p:spPr>
          <a:xfrm>
            <a:off x="7194375" y="398600"/>
            <a:ext cx="1669275" cy="435450"/>
          </a:xfrm>
          <a:prstGeom prst="rect">
            <a:avLst/>
          </a:prstGeom>
          <a:noFill/>
          <a:ln>
            <a:noFill/>
          </a:ln>
        </p:spPr>
      </p:pic>
      <p:sp>
        <p:nvSpPr>
          <p:cNvPr id="3" name="Google Shape;828;p36">
            <a:extLst>
              <a:ext uri="{FF2B5EF4-FFF2-40B4-BE49-F238E27FC236}">
                <a16:creationId xmlns:a16="http://schemas.microsoft.com/office/drawing/2014/main" id="{417037AD-3E0F-FA87-CF71-1731D746781A}"/>
              </a:ext>
            </a:extLst>
          </p:cNvPr>
          <p:cNvSpPr txBox="1">
            <a:spLocks noGrp="1"/>
          </p:cNvSpPr>
          <p:nvPr>
            <p:ph type="title"/>
          </p:nvPr>
        </p:nvSpPr>
        <p:spPr>
          <a:xfrm>
            <a:off x="713225" y="1697400"/>
            <a:ext cx="3094800" cy="103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latin typeface="+mn-lt"/>
                <a:ea typeface="Roboto" panose="02000000000000000000" pitchFamily="2" charset="0"/>
                <a:cs typeface="Roboto" panose="02000000000000000000" pitchFamily="2" charset="0"/>
              </a:rPr>
              <a:t>NEWSLETTER</a:t>
            </a:r>
            <a:endParaRPr sz="2800" dirty="0">
              <a:latin typeface="+mn-lt"/>
              <a:ea typeface="Roboto" panose="02000000000000000000" pitchFamily="2" charset="0"/>
              <a:cs typeface="Roboto" panose="02000000000000000000" pitchFamily="2" charset="0"/>
            </a:endParaRPr>
          </a:p>
        </p:txBody>
      </p:sp>
      <p:sp>
        <p:nvSpPr>
          <p:cNvPr id="4" name="Google Shape;830;p36">
            <a:extLst>
              <a:ext uri="{FF2B5EF4-FFF2-40B4-BE49-F238E27FC236}">
                <a16:creationId xmlns:a16="http://schemas.microsoft.com/office/drawing/2014/main" id="{AE8C05E3-D5F9-9EC2-ABAC-09B5F3323E1E}"/>
              </a:ext>
            </a:extLst>
          </p:cNvPr>
          <p:cNvSpPr txBox="1">
            <a:spLocks/>
          </p:cNvSpPr>
          <p:nvPr/>
        </p:nvSpPr>
        <p:spPr>
          <a:xfrm>
            <a:off x="713225" y="892600"/>
            <a:ext cx="928800" cy="627900"/>
          </a:xfrm>
          <a:prstGeom prst="rect">
            <a:avLst/>
          </a:prstGeom>
        </p:spPr>
        <p:txBody>
          <a:bodyPr spcFirstLastPara="1" wrap="square" lIns="91425" tIns="91425" rIns="91425" bIns="91425" anchor="ctr" anchorCtr="0">
            <a:noAutofit/>
          </a:bodyPr>
          <a:lstStyle>
            <a:lvl1pPr algn="l" defTabSz="816011" rtl="0" eaLnBrk="1" latinLnBrk="0" hangingPunct="1">
              <a:lnSpc>
                <a:spcPct val="90000"/>
              </a:lnSpc>
              <a:spcBef>
                <a:spcPct val="0"/>
              </a:spcBef>
              <a:buNone/>
              <a:defRPr sz="3927" kern="1200">
                <a:solidFill>
                  <a:schemeClr val="tx1"/>
                </a:solidFill>
                <a:latin typeface="+mj-lt"/>
                <a:ea typeface="+mj-ea"/>
                <a:cs typeface="+mj-cs"/>
              </a:defRPr>
            </a:lvl1pPr>
          </a:lstStyle>
          <a:p>
            <a:pPr marL="0" marR="0" lvl="0" indent="0" algn="ctr" defTabSz="816011" rtl="0" eaLnBrk="1" fontAlgn="auto" latinLnBrk="0" hangingPunct="1">
              <a:lnSpc>
                <a:spcPct val="90000"/>
              </a:lnSpc>
              <a:spcBef>
                <a:spcPts val="0"/>
              </a:spcBef>
              <a:spcAft>
                <a:spcPts val="0"/>
              </a:spcAft>
              <a:buClrTx/>
              <a:buSzTx/>
              <a:buFontTx/>
              <a:buNone/>
              <a:tabLst/>
              <a:defRPr/>
            </a:pPr>
            <a:r>
              <a:rPr kumimoji="0" lang="en" sz="2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1</a:t>
            </a:r>
          </a:p>
        </p:txBody>
      </p:sp>
      <p:pic>
        <p:nvPicPr>
          <p:cNvPr id="5" name="Immagine 4" descr="Immagine che contiene testo&#10;&#10;Descrizione generata automaticamente">
            <a:extLst>
              <a:ext uri="{FF2B5EF4-FFF2-40B4-BE49-F238E27FC236}">
                <a16:creationId xmlns:a16="http://schemas.microsoft.com/office/drawing/2014/main" id="{8EBE2C92-0122-E391-9EEE-28F6D823CB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9575" y="2635328"/>
            <a:ext cx="6350326" cy="1511378"/>
          </a:xfrm>
          <a:prstGeom prst="rect">
            <a:avLst/>
          </a:prstGeom>
        </p:spPr>
      </p:pic>
    </p:spTree>
    <p:extLst>
      <p:ext uri="{BB962C8B-B14F-4D97-AF65-F5344CB8AC3E}">
        <p14:creationId xmlns:p14="http://schemas.microsoft.com/office/powerpoint/2010/main" val="3007280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oogle Shape;71;p4">
            <a:extLst>
              <a:ext uri="{FF2B5EF4-FFF2-40B4-BE49-F238E27FC236}">
                <a16:creationId xmlns:a16="http://schemas.microsoft.com/office/drawing/2014/main" id="{CF5C59E7-A78E-36DF-AF2F-BD9D0FC639B0}"/>
              </a:ext>
            </a:extLst>
          </p:cNvPr>
          <p:cNvPicPr preferRelativeResize="0"/>
          <p:nvPr/>
        </p:nvPicPr>
        <p:blipFill>
          <a:blip r:embed="rId3">
            <a:alphaModFix/>
          </a:blip>
          <a:stretch>
            <a:fillRect/>
          </a:stretch>
        </p:blipFill>
        <p:spPr>
          <a:xfrm>
            <a:off x="7194375" y="398600"/>
            <a:ext cx="1669275" cy="435450"/>
          </a:xfrm>
          <a:prstGeom prst="rect">
            <a:avLst/>
          </a:prstGeom>
          <a:noFill/>
          <a:ln>
            <a:noFill/>
          </a:ln>
        </p:spPr>
      </p:pic>
      <p:sp>
        <p:nvSpPr>
          <p:cNvPr id="3" name="Google Shape;828;p36">
            <a:extLst>
              <a:ext uri="{FF2B5EF4-FFF2-40B4-BE49-F238E27FC236}">
                <a16:creationId xmlns:a16="http://schemas.microsoft.com/office/drawing/2014/main" id="{487F9AEB-3CBC-1904-16FD-95C1BD4F2902}"/>
              </a:ext>
            </a:extLst>
          </p:cNvPr>
          <p:cNvSpPr txBox="1">
            <a:spLocks noGrp="1"/>
          </p:cNvSpPr>
          <p:nvPr>
            <p:ph type="title"/>
          </p:nvPr>
        </p:nvSpPr>
        <p:spPr>
          <a:xfrm>
            <a:off x="713225" y="1697400"/>
            <a:ext cx="3094800" cy="103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latin typeface="+mn-lt"/>
                <a:ea typeface="Roboto" panose="02000000000000000000" pitchFamily="2" charset="0"/>
                <a:cs typeface="Roboto" panose="02000000000000000000" pitchFamily="2" charset="0"/>
              </a:rPr>
              <a:t>NEWSLETTER</a:t>
            </a:r>
            <a:endParaRPr sz="2800" dirty="0">
              <a:latin typeface="+mn-lt"/>
              <a:ea typeface="Roboto" panose="02000000000000000000" pitchFamily="2" charset="0"/>
              <a:cs typeface="Roboto" panose="02000000000000000000" pitchFamily="2" charset="0"/>
            </a:endParaRPr>
          </a:p>
        </p:txBody>
      </p:sp>
      <p:sp>
        <p:nvSpPr>
          <p:cNvPr id="4" name="Google Shape;830;p36">
            <a:extLst>
              <a:ext uri="{FF2B5EF4-FFF2-40B4-BE49-F238E27FC236}">
                <a16:creationId xmlns:a16="http://schemas.microsoft.com/office/drawing/2014/main" id="{ED378E04-4C79-9787-509A-BC6B760C92A8}"/>
              </a:ext>
            </a:extLst>
          </p:cNvPr>
          <p:cNvSpPr txBox="1">
            <a:spLocks/>
          </p:cNvSpPr>
          <p:nvPr/>
        </p:nvSpPr>
        <p:spPr>
          <a:xfrm>
            <a:off x="713225" y="892600"/>
            <a:ext cx="928800" cy="627900"/>
          </a:xfrm>
          <a:prstGeom prst="rect">
            <a:avLst/>
          </a:prstGeom>
        </p:spPr>
        <p:txBody>
          <a:bodyPr spcFirstLastPara="1" wrap="square" lIns="91425" tIns="91425" rIns="91425" bIns="91425" anchor="ctr" anchorCtr="0">
            <a:noAutofit/>
          </a:bodyPr>
          <a:lstStyle>
            <a:lvl1pPr algn="l" defTabSz="816011" rtl="0" eaLnBrk="1" latinLnBrk="0" hangingPunct="1">
              <a:lnSpc>
                <a:spcPct val="90000"/>
              </a:lnSpc>
              <a:spcBef>
                <a:spcPct val="0"/>
              </a:spcBef>
              <a:buNone/>
              <a:defRPr sz="3927" kern="1200">
                <a:solidFill>
                  <a:schemeClr val="tx1"/>
                </a:solidFill>
                <a:latin typeface="+mj-lt"/>
                <a:ea typeface="+mj-ea"/>
                <a:cs typeface="+mj-cs"/>
              </a:defRPr>
            </a:lvl1pPr>
          </a:lstStyle>
          <a:p>
            <a:pPr marL="0" marR="0" lvl="0" indent="0" algn="ctr" defTabSz="816011" rtl="0" eaLnBrk="1" fontAlgn="auto" latinLnBrk="0" hangingPunct="1">
              <a:lnSpc>
                <a:spcPct val="90000"/>
              </a:lnSpc>
              <a:spcBef>
                <a:spcPts val="0"/>
              </a:spcBef>
              <a:spcAft>
                <a:spcPts val="0"/>
              </a:spcAft>
              <a:buClrTx/>
              <a:buSzTx/>
              <a:buFontTx/>
              <a:buNone/>
              <a:tabLst/>
              <a:defRPr/>
            </a:pPr>
            <a:r>
              <a:rPr kumimoji="0" lang="en" sz="2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1</a:t>
            </a:r>
          </a:p>
        </p:txBody>
      </p:sp>
      <p:pic>
        <p:nvPicPr>
          <p:cNvPr id="5" name="Immagine 4" descr="Immagine che contiene testo&#10;&#10;Descrizione generata automaticamente">
            <a:extLst>
              <a:ext uri="{FF2B5EF4-FFF2-40B4-BE49-F238E27FC236}">
                <a16:creationId xmlns:a16="http://schemas.microsoft.com/office/drawing/2014/main" id="{2EA18E0F-FC1B-4FAD-0C8F-0FEBD2B00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8867" y="1063153"/>
            <a:ext cx="4981908" cy="3821668"/>
          </a:xfrm>
          <a:prstGeom prst="rect">
            <a:avLst/>
          </a:prstGeom>
        </p:spPr>
      </p:pic>
    </p:spTree>
    <p:extLst>
      <p:ext uri="{BB962C8B-B14F-4D97-AF65-F5344CB8AC3E}">
        <p14:creationId xmlns:p14="http://schemas.microsoft.com/office/powerpoint/2010/main" val="1632424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2098;p57">
            <a:extLst>
              <a:ext uri="{FF2B5EF4-FFF2-40B4-BE49-F238E27FC236}">
                <a16:creationId xmlns:a16="http://schemas.microsoft.com/office/drawing/2014/main" id="{7FA62407-74E5-52EA-E901-74B64FE17A77}"/>
              </a:ext>
            </a:extLst>
          </p:cNvPr>
          <p:cNvSpPr txBox="1">
            <a:spLocks noGrp="1"/>
          </p:cNvSpPr>
          <p:nvPr>
            <p:ph type="title"/>
          </p:nvPr>
        </p:nvSpPr>
        <p:spPr>
          <a:xfrm>
            <a:off x="5000000" y="1697400"/>
            <a:ext cx="3430800" cy="1032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400" dirty="0">
                <a:latin typeface="+mn-lt"/>
                <a:ea typeface="Roboto" panose="02000000000000000000" pitchFamily="2" charset="0"/>
                <a:cs typeface="Roboto" panose="02000000000000000000" pitchFamily="2" charset="0"/>
              </a:rPr>
              <a:t>Contattaci</a:t>
            </a:r>
            <a:endParaRPr sz="2400" dirty="0">
              <a:latin typeface="+mn-lt"/>
              <a:ea typeface="Roboto" panose="02000000000000000000" pitchFamily="2" charset="0"/>
              <a:cs typeface="Roboto" panose="02000000000000000000" pitchFamily="2" charset="0"/>
            </a:endParaRPr>
          </a:p>
        </p:txBody>
      </p:sp>
      <p:sp>
        <p:nvSpPr>
          <p:cNvPr id="3" name="Google Shape;2100;p57">
            <a:extLst>
              <a:ext uri="{FF2B5EF4-FFF2-40B4-BE49-F238E27FC236}">
                <a16:creationId xmlns:a16="http://schemas.microsoft.com/office/drawing/2014/main" id="{F6C074EB-3394-C64D-F009-502EED6DD28B}"/>
              </a:ext>
            </a:extLst>
          </p:cNvPr>
          <p:cNvSpPr txBox="1">
            <a:spLocks/>
          </p:cNvSpPr>
          <p:nvPr/>
        </p:nvSpPr>
        <p:spPr>
          <a:xfrm>
            <a:off x="7501925" y="892600"/>
            <a:ext cx="928800" cy="627900"/>
          </a:xfrm>
          <a:prstGeom prst="rect">
            <a:avLst/>
          </a:prstGeom>
        </p:spPr>
        <p:txBody>
          <a:bodyPr spcFirstLastPara="1" wrap="square" lIns="91425" tIns="91425" rIns="91425" bIns="91425" anchor="ctr" anchorCtr="0">
            <a:noAutofit/>
          </a:bodyPr>
          <a:lstStyle>
            <a:lvl1pPr algn="l" defTabSz="816011" rtl="0" eaLnBrk="1" latinLnBrk="0" hangingPunct="1">
              <a:lnSpc>
                <a:spcPct val="90000"/>
              </a:lnSpc>
              <a:spcBef>
                <a:spcPct val="0"/>
              </a:spcBef>
              <a:buNone/>
              <a:defRPr sz="3927" kern="1200">
                <a:solidFill>
                  <a:schemeClr val="tx1"/>
                </a:solidFill>
                <a:latin typeface="+mj-lt"/>
                <a:ea typeface="+mj-ea"/>
                <a:cs typeface="+mj-cs"/>
              </a:defRPr>
            </a:lvl1pPr>
          </a:lstStyle>
          <a:p>
            <a:pPr marL="0" marR="0" lvl="0" indent="0" algn="ctr" defTabSz="816011" rtl="0" eaLnBrk="1" fontAlgn="auto" latinLnBrk="0" hangingPunct="1">
              <a:lnSpc>
                <a:spcPct val="90000"/>
              </a:lnSpc>
              <a:spcBef>
                <a:spcPts val="0"/>
              </a:spcBef>
              <a:spcAft>
                <a:spcPts val="0"/>
              </a:spcAft>
              <a:buClrTx/>
              <a:buSzTx/>
              <a:buFontTx/>
              <a:buNone/>
              <a:tabLst/>
              <a:defRPr/>
            </a:pPr>
            <a:r>
              <a:rPr kumimoji="0" lang="en"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2</a:t>
            </a:r>
            <a:endParaRPr kumimoji="0" lang="en" sz="2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4" name="Immagine 3" descr="Immagine che contiene testo&#10;&#10;Descrizione generata automaticamente">
            <a:extLst>
              <a:ext uri="{FF2B5EF4-FFF2-40B4-BE49-F238E27FC236}">
                <a16:creationId xmlns:a16="http://schemas.microsoft.com/office/drawing/2014/main" id="{C0593E1B-D373-27D3-88FA-981FEA2B0B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842" y="1842368"/>
            <a:ext cx="5702903" cy="1775864"/>
          </a:xfrm>
          <a:prstGeom prst="rect">
            <a:avLst/>
          </a:prstGeom>
        </p:spPr>
      </p:pic>
    </p:spTree>
    <p:extLst>
      <p:ext uri="{BB962C8B-B14F-4D97-AF65-F5344CB8AC3E}">
        <p14:creationId xmlns:p14="http://schemas.microsoft.com/office/powerpoint/2010/main" val="3385823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oogle Shape;71;p4">
            <a:extLst>
              <a:ext uri="{FF2B5EF4-FFF2-40B4-BE49-F238E27FC236}">
                <a16:creationId xmlns:a16="http://schemas.microsoft.com/office/drawing/2014/main" id="{245B5852-9CA6-8CE4-2D01-59433FA1D399}"/>
              </a:ext>
            </a:extLst>
          </p:cNvPr>
          <p:cNvPicPr preferRelativeResize="0"/>
          <p:nvPr/>
        </p:nvPicPr>
        <p:blipFill>
          <a:blip r:embed="rId3">
            <a:alphaModFix/>
          </a:blip>
          <a:stretch>
            <a:fillRect/>
          </a:stretch>
        </p:blipFill>
        <p:spPr>
          <a:xfrm>
            <a:off x="7194375" y="398600"/>
            <a:ext cx="1669275" cy="435450"/>
          </a:xfrm>
          <a:prstGeom prst="rect">
            <a:avLst/>
          </a:prstGeom>
          <a:noFill/>
          <a:ln>
            <a:noFill/>
          </a:ln>
        </p:spPr>
      </p:pic>
      <p:sp>
        <p:nvSpPr>
          <p:cNvPr id="3" name="Google Shape;828;p36">
            <a:extLst>
              <a:ext uri="{FF2B5EF4-FFF2-40B4-BE49-F238E27FC236}">
                <a16:creationId xmlns:a16="http://schemas.microsoft.com/office/drawing/2014/main" id="{6A518230-C46B-F6BD-AE8F-DFE6F12FEDA2}"/>
              </a:ext>
            </a:extLst>
          </p:cNvPr>
          <p:cNvSpPr txBox="1">
            <a:spLocks noGrp="1"/>
          </p:cNvSpPr>
          <p:nvPr>
            <p:ph type="title"/>
          </p:nvPr>
        </p:nvSpPr>
        <p:spPr>
          <a:xfrm>
            <a:off x="713225" y="1697400"/>
            <a:ext cx="3094800" cy="103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latin typeface="+mn-lt"/>
                <a:ea typeface="Roboto" panose="02000000000000000000" pitchFamily="2" charset="0"/>
                <a:cs typeface="Roboto" panose="02000000000000000000" pitchFamily="2" charset="0"/>
              </a:rPr>
              <a:t>Registrati</a:t>
            </a:r>
            <a:endParaRPr sz="2400" dirty="0">
              <a:latin typeface="+mn-lt"/>
              <a:ea typeface="Roboto" panose="02000000000000000000" pitchFamily="2" charset="0"/>
              <a:cs typeface="Roboto" panose="02000000000000000000" pitchFamily="2" charset="0"/>
            </a:endParaRPr>
          </a:p>
        </p:txBody>
      </p:sp>
      <p:sp>
        <p:nvSpPr>
          <p:cNvPr id="4" name="Google Shape;830;p36">
            <a:extLst>
              <a:ext uri="{FF2B5EF4-FFF2-40B4-BE49-F238E27FC236}">
                <a16:creationId xmlns:a16="http://schemas.microsoft.com/office/drawing/2014/main" id="{C4CAD06E-60E5-10A7-8FC6-3B9D8DE93936}"/>
              </a:ext>
            </a:extLst>
          </p:cNvPr>
          <p:cNvSpPr txBox="1">
            <a:spLocks/>
          </p:cNvSpPr>
          <p:nvPr/>
        </p:nvSpPr>
        <p:spPr>
          <a:xfrm>
            <a:off x="713225" y="892600"/>
            <a:ext cx="928800" cy="627900"/>
          </a:xfrm>
          <a:prstGeom prst="rect">
            <a:avLst/>
          </a:prstGeom>
        </p:spPr>
        <p:txBody>
          <a:bodyPr spcFirstLastPara="1" wrap="square" lIns="91425" tIns="91425" rIns="91425" bIns="91425" anchor="ctr" anchorCtr="0">
            <a:noAutofit/>
          </a:bodyPr>
          <a:lstStyle>
            <a:lvl1pPr algn="l" defTabSz="816011" rtl="0" eaLnBrk="1" latinLnBrk="0" hangingPunct="1">
              <a:lnSpc>
                <a:spcPct val="90000"/>
              </a:lnSpc>
              <a:spcBef>
                <a:spcPct val="0"/>
              </a:spcBef>
              <a:buNone/>
              <a:defRPr sz="3927" kern="1200">
                <a:solidFill>
                  <a:schemeClr val="tx1"/>
                </a:solidFill>
                <a:latin typeface="+mj-lt"/>
                <a:ea typeface="+mj-ea"/>
                <a:cs typeface="+mj-cs"/>
              </a:defRPr>
            </a:lvl1pPr>
          </a:lstStyle>
          <a:p>
            <a:pPr marL="0" marR="0" lvl="0" indent="0" algn="ctr" defTabSz="816011" rtl="0" eaLnBrk="1" fontAlgn="auto" latinLnBrk="0" hangingPunct="1">
              <a:lnSpc>
                <a:spcPct val="90000"/>
              </a:lnSpc>
              <a:spcBef>
                <a:spcPts val="0"/>
              </a:spcBef>
              <a:spcAft>
                <a:spcPts val="0"/>
              </a:spcAft>
              <a:buClrTx/>
              <a:buSzTx/>
              <a:buFontTx/>
              <a:buNone/>
              <a:tabLst/>
              <a:defRPr/>
            </a:pPr>
            <a:r>
              <a:rPr kumimoji="0" lang="en"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3</a:t>
            </a:r>
            <a:endParaRPr kumimoji="0" lang="en" sz="2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5" name="Immagine 4" descr="Immagine che contiene testo&#10;&#10;Descrizione generata automaticamente">
            <a:extLst>
              <a:ext uri="{FF2B5EF4-FFF2-40B4-BE49-F238E27FC236}">
                <a16:creationId xmlns:a16="http://schemas.microsoft.com/office/drawing/2014/main" id="{A658BF59-3990-839F-998C-3E82B4F996E2}"/>
              </a:ext>
            </a:extLst>
          </p:cNvPr>
          <p:cNvPicPr>
            <a:picLocks noChangeAspect="1"/>
          </p:cNvPicPr>
          <p:nvPr/>
        </p:nvPicPr>
        <p:blipFill rotWithShape="1">
          <a:blip r:embed="rId4">
            <a:extLst>
              <a:ext uri="{28A0092B-C50C-407E-A947-70E740481C1C}">
                <a14:useLocalDpi xmlns:a14="http://schemas.microsoft.com/office/drawing/2010/main" val="0"/>
              </a:ext>
            </a:extLst>
          </a:blip>
          <a:srcRect b="16984"/>
          <a:stretch/>
        </p:blipFill>
        <p:spPr>
          <a:xfrm>
            <a:off x="3619468" y="1203050"/>
            <a:ext cx="4811307" cy="2406059"/>
          </a:xfrm>
          <a:prstGeom prst="rect">
            <a:avLst/>
          </a:prstGeom>
        </p:spPr>
      </p:pic>
    </p:spTree>
    <p:extLst>
      <p:ext uri="{BB962C8B-B14F-4D97-AF65-F5344CB8AC3E}">
        <p14:creationId xmlns:p14="http://schemas.microsoft.com/office/powerpoint/2010/main" val="755681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oogle Shape;71;p4">
            <a:extLst>
              <a:ext uri="{FF2B5EF4-FFF2-40B4-BE49-F238E27FC236}">
                <a16:creationId xmlns:a16="http://schemas.microsoft.com/office/drawing/2014/main" id="{F1D5C737-51DF-2D47-CB38-57795DD02576}"/>
              </a:ext>
            </a:extLst>
          </p:cNvPr>
          <p:cNvPicPr preferRelativeResize="0"/>
          <p:nvPr/>
        </p:nvPicPr>
        <p:blipFill>
          <a:blip r:embed="rId3">
            <a:alphaModFix/>
          </a:blip>
          <a:stretch>
            <a:fillRect/>
          </a:stretch>
        </p:blipFill>
        <p:spPr>
          <a:xfrm>
            <a:off x="7194375" y="398600"/>
            <a:ext cx="1669275" cy="435450"/>
          </a:xfrm>
          <a:prstGeom prst="rect">
            <a:avLst/>
          </a:prstGeom>
          <a:noFill/>
          <a:ln>
            <a:noFill/>
          </a:ln>
        </p:spPr>
      </p:pic>
      <p:sp>
        <p:nvSpPr>
          <p:cNvPr id="3" name="Google Shape;2098;p57">
            <a:extLst>
              <a:ext uri="{FF2B5EF4-FFF2-40B4-BE49-F238E27FC236}">
                <a16:creationId xmlns:a16="http://schemas.microsoft.com/office/drawing/2014/main" id="{235A505F-B659-B657-8CE2-868C4D52D4F5}"/>
              </a:ext>
            </a:extLst>
          </p:cNvPr>
          <p:cNvSpPr txBox="1">
            <a:spLocks noGrp="1"/>
          </p:cNvSpPr>
          <p:nvPr>
            <p:ph type="title"/>
          </p:nvPr>
        </p:nvSpPr>
        <p:spPr>
          <a:xfrm>
            <a:off x="5000000" y="1697400"/>
            <a:ext cx="3430800" cy="1032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400" dirty="0">
                <a:latin typeface="Roboto" panose="02000000000000000000" pitchFamily="2" charset="0"/>
                <a:ea typeface="Roboto" panose="02000000000000000000" pitchFamily="2" charset="0"/>
                <a:cs typeface="Roboto" panose="02000000000000000000" pitchFamily="2" charset="0"/>
              </a:rPr>
              <a:t>Chat</a:t>
            </a:r>
            <a:endParaRPr sz="2400" dirty="0">
              <a:latin typeface="Roboto" panose="02000000000000000000" pitchFamily="2" charset="0"/>
              <a:ea typeface="Roboto" panose="02000000000000000000" pitchFamily="2" charset="0"/>
              <a:cs typeface="Roboto" panose="02000000000000000000" pitchFamily="2" charset="0"/>
            </a:endParaRPr>
          </a:p>
        </p:txBody>
      </p:sp>
      <p:sp>
        <p:nvSpPr>
          <p:cNvPr id="4" name="Google Shape;2100;p57">
            <a:extLst>
              <a:ext uri="{FF2B5EF4-FFF2-40B4-BE49-F238E27FC236}">
                <a16:creationId xmlns:a16="http://schemas.microsoft.com/office/drawing/2014/main" id="{F755C6B8-9C35-A1E6-6BEF-DCDCFD96CCDF}"/>
              </a:ext>
            </a:extLst>
          </p:cNvPr>
          <p:cNvSpPr txBox="1">
            <a:spLocks/>
          </p:cNvSpPr>
          <p:nvPr/>
        </p:nvSpPr>
        <p:spPr>
          <a:xfrm>
            <a:off x="7501925" y="892600"/>
            <a:ext cx="928800" cy="627900"/>
          </a:xfrm>
          <a:prstGeom prst="rect">
            <a:avLst/>
          </a:prstGeom>
        </p:spPr>
        <p:txBody>
          <a:bodyPr spcFirstLastPara="1" wrap="square" lIns="91425" tIns="91425" rIns="91425" bIns="91425" anchor="ctr" anchorCtr="0">
            <a:noAutofit/>
          </a:bodyPr>
          <a:lstStyle>
            <a:lvl1pPr algn="l" defTabSz="816011" rtl="0" eaLnBrk="1" latinLnBrk="0" hangingPunct="1">
              <a:lnSpc>
                <a:spcPct val="90000"/>
              </a:lnSpc>
              <a:spcBef>
                <a:spcPct val="0"/>
              </a:spcBef>
              <a:buNone/>
              <a:defRPr sz="3927" kern="1200">
                <a:solidFill>
                  <a:schemeClr val="tx1"/>
                </a:solidFill>
                <a:latin typeface="+mj-lt"/>
                <a:ea typeface="+mj-ea"/>
                <a:cs typeface="+mj-cs"/>
              </a:defRPr>
            </a:lvl1pPr>
          </a:lstStyle>
          <a:p>
            <a:pPr marL="0" marR="0" lvl="0" indent="0" algn="ctr" defTabSz="816011" rtl="0" eaLnBrk="1" fontAlgn="auto" latinLnBrk="0" hangingPunct="1">
              <a:lnSpc>
                <a:spcPct val="90000"/>
              </a:lnSpc>
              <a:spcBef>
                <a:spcPts val="0"/>
              </a:spcBef>
              <a:spcAft>
                <a:spcPts val="0"/>
              </a:spcAft>
              <a:buClrTx/>
              <a:buSzTx/>
              <a:buFontTx/>
              <a:buNone/>
              <a:tabLst/>
              <a:defRPr/>
            </a:pPr>
            <a:r>
              <a:rPr kumimoji="0" lang="en"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4</a:t>
            </a:r>
            <a:endParaRPr kumimoji="0" lang="en" sz="2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5" name="Immagine 4" descr="Immagine che contiene testo&#10;&#10;Descrizione generata automaticamente">
            <a:extLst>
              <a:ext uri="{FF2B5EF4-FFF2-40B4-BE49-F238E27FC236}">
                <a16:creationId xmlns:a16="http://schemas.microsoft.com/office/drawing/2014/main" id="{CAA42F45-0C0F-9399-91A6-2D0377185E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0438" y="866879"/>
            <a:ext cx="3354984" cy="3726841"/>
          </a:xfrm>
          <a:prstGeom prst="rect">
            <a:avLst/>
          </a:prstGeom>
        </p:spPr>
      </p:pic>
    </p:spTree>
    <p:extLst>
      <p:ext uri="{BB962C8B-B14F-4D97-AF65-F5344CB8AC3E}">
        <p14:creationId xmlns:p14="http://schemas.microsoft.com/office/powerpoint/2010/main" val="2655300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oogle Shape;71;p4">
            <a:extLst>
              <a:ext uri="{FF2B5EF4-FFF2-40B4-BE49-F238E27FC236}">
                <a16:creationId xmlns:a16="http://schemas.microsoft.com/office/drawing/2014/main" id="{245B5852-9CA6-8CE4-2D01-59433FA1D399}"/>
              </a:ext>
            </a:extLst>
          </p:cNvPr>
          <p:cNvPicPr preferRelativeResize="0"/>
          <p:nvPr/>
        </p:nvPicPr>
        <p:blipFill>
          <a:blip r:embed="rId3">
            <a:alphaModFix/>
          </a:blip>
          <a:stretch>
            <a:fillRect/>
          </a:stretch>
        </p:blipFill>
        <p:spPr>
          <a:xfrm>
            <a:off x="7194375" y="398600"/>
            <a:ext cx="1669275" cy="435450"/>
          </a:xfrm>
          <a:prstGeom prst="rect">
            <a:avLst/>
          </a:prstGeom>
          <a:noFill/>
          <a:ln>
            <a:noFill/>
          </a:ln>
        </p:spPr>
      </p:pic>
      <p:sp>
        <p:nvSpPr>
          <p:cNvPr id="3" name="Google Shape;828;p36">
            <a:extLst>
              <a:ext uri="{FF2B5EF4-FFF2-40B4-BE49-F238E27FC236}">
                <a16:creationId xmlns:a16="http://schemas.microsoft.com/office/drawing/2014/main" id="{789EB300-FCAF-CE90-C401-2CF5DF4EDB45}"/>
              </a:ext>
            </a:extLst>
          </p:cNvPr>
          <p:cNvSpPr txBox="1">
            <a:spLocks noGrp="1"/>
          </p:cNvSpPr>
          <p:nvPr>
            <p:ph type="title"/>
          </p:nvPr>
        </p:nvSpPr>
        <p:spPr>
          <a:xfrm>
            <a:off x="713225" y="1697400"/>
            <a:ext cx="3094800" cy="103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latin typeface="+mn-lt"/>
                <a:ea typeface="Roboto" panose="02000000000000000000" pitchFamily="2" charset="0"/>
                <a:cs typeface="Roboto" panose="02000000000000000000" pitchFamily="2" charset="0"/>
              </a:rPr>
              <a:t>Prodotto non disponibile</a:t>
            </a:r>
            <a:endParaRPr sz="2400" dirty="0">
              <a:latin typeface="+mn-lt"/>
              <a:ea typeface="Roboto" panose="02000000000000000000" pitchFamily="2" charset="0"/>
              <a:cs typeface="Roboto" panose="02000000000000000000" pitchFamily="2" charset="0"/>
            </a:endParaRPr>
          </a:p>
        </p:txBody>
      </p:sp>
      <p:sp>
        <p:nvSpPr>
          <p:cNvPr id="4" name="Google Shape;830;p36">
            <a:extLst>
              <a:ext uri="{FF2B5EF4-FFF2-40B4-BE49-F238E27FC236}">
                <a16:creationId xmlns:a16="http://schemas.microsoft.com/office/drawing/2014/main" id="{969214BB-1243-133C-E087-CE49A4088917}"/>
              </a:ext>
            </a:extLst>
          </p:cNvPr>
          <p:cNvSpPr txBox="1">
            <a:spLocks/>
          </p:cNvSpPr>
          <p:nvPr/>
        </p:nvSpPr>
        <p:spPr>
          <a:xfrm>
            <a:off x="713225" y="892600"/>
            <a:ext cx="928800" cy="627900"/>
          </a:xfrm>
          <a:prstGeom prst="rect">
            <a:avLst/>
          </a:prstGeom>
        </p:spPr>
        <p:txBody>
          <a:bodyPr spcFirstLastPara="1" wrap="square" lIns="91425" tIns="91425" rIns="91425" bIns="91425" anchor="ctr" anchorCtr="0">
            <a:noAutofit/>
          </a:bodyPr>
          <a:lstStyle>
            <a:lvl1pPr algn="l" defTabSz="816011" rtl="0" eaLnBrk="1" latinLnBrk="0" hangingPunct="1">
              <a:lnSpc>
                <a:spcPct val="90000"/>
              </a:lnSpc>
              <a:spcBef>
                <a:spcPct val="0"/>
              </a:spcBef>
              <a:buNone/>
              <a:defRPr sz="3927" kern="1200">
                <a:solidFill>
                  <a:schemeClr val="tx1"/>
                </a:solidFill>
                <a:latin typeface="+mj-lt"/>
                <a:ea typeface="+mj-ea"/>
                <a:cs typeface="+mj-cs"/>
              </a:defRPr>
            </a:lvl1pPr>
          </a:lstStyle>
          <a:p>
            <a:pPr marL="0" marR="0" lvl="0" indent="0" algn="ctr" defTabSz="816011" rtl="0" eaLnBrk="1" fontAlgn="auto" latinLnBrk="0" hangingPunct="1">
              <a:lnSpc>
                <a:spcPct val="90000"/>
              </a:lnSpc>
              <a:spcBef>
                <a:spcPts val="0"/>
              </a:spcBef>
              <a:spcAft>
                <a:spcPts val="0"/>
              </a:spcAft>
              <a:buClrTx/>
              <a:buSzTx/>
              <a:buFontTx/>
              <a:buNone/>
              <a:tabLst/>
              <a:defRPr/>
            </a:pPr>
            <a:r>
              <a:rPr kumimoji="0" lang="en"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5</a:t>
            </a:r>
            <a:endParaRPr kumimoji="0" lang="en" sz="2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5" name="Immagine 4">
            <a:extLst>
              <a:ext uri="{FF2B5EF4-FFF2-40B4-BE49-F238E27FC236}">
                <a16:creationId xmlns:a16="http://schemas.microsoft.com/office/drawing/2014/main" id="{97C32E96-07BA-D806-8966-F2009C5126CF}"/>
              </a:ext>
            </a:extLst>
          </p:cNvPr>
          <p:cNvPicPr>
            <a:picLocks noChangeAspect="1"/>
          </p:cNvPicPr>
          <p:nvPr/>
        </p:nvPicPr>
        <p:blipFill>
          <a:blip r:embed="rId4"/>
          <a:stretch>
            <a:fillRect/>
          </a:stretch>
        </p:blipFill>
        <p:spPr>
          <a:xfrm>
            <a:off x="3842661" y="1125646"/>
            <a:ext cx="4808099" cy="2542120"/>
          </a:xfrm>
          <a:prstGeom prst="rect">
            <a:avLst/>
          </a:prstGeom>
        </p:spPr>
      </p:pic>
    </p:spTree>
    <p:extLst>
      <p:ext uri="{BB962C8B-B14F-4D97-AF65-F5344CB8AC3E}">
        <p14:creationId xmlns:p14="http://schemas.microsoft.com/office/powerpoint/2010/main" val="2945648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oogle Shape;71;p4">
            <a:extLst>
              <a:ext uri="{FF2B5EF4-FFF2-40B4-BE49-F238E27FC236}">
                <a16:creationId xmlns:a16="http://schemas.microsoft.com/office/drawing/2014/main" id="{F1D5C737-51DF-2D47-CB38-57795DD02576}"/>
              </a:ext>
            </a:extLst>
          </p:cNvPr>
          <p:cNvPicPr preferRelativeResize="0"/>
          <p:nvPr/>
        </p:nvPicPr>
        <p:blipFill>
          <a:blip r:embed="rId3">
            <a:alphaModFix/>
          </a:blip>
          <a:stretch>
            <a:fillRect/>
          </a:stretch>
        </p:blipFill>
        <p:spPr>
          <a:xfrm>
            <a:off x="7194375" y="398600"/>
            <a:ext cx="1669275" cy="435450"/>
          </a:xfrm>
          <a:prstGeom prst="rect">
            <a:avLst/>
          </a:prstGeom>
          <a:noFill/>
          <a:ln>
            <a:noFill/>
          </a:ln>
        </p:spPr>
      </p:pic>
      <p:sp>
        <p:nvSpPr>
          <p:cNvPr id="3" name="Google Shape;2098;p57">
            <a:extLst>
              <a:ext uri="{FF2B5EF4-FFF2-40B4-BE49-F238E27FC236}">
                <a16:creationId xmlns:a16="http://schemas.microsoft.com/office/drawing/2014/main" id="{D895A39D-C29C-2AC1-6DA0-0120FF2ED5A2}"/>
              </a:ext>
            </a:extLst>
          </p:cNvPr>
          <p:cNvSpPr txBox="1">
            <a:spLocks noGrp="1"/>
          </p:cNvSpPr>
          <p:nvPr>
            <p:ph type="title"/>
          </p:nvPr>
        </p:nvSpPr>
        <p:spPr>
          <a:xfrm>
            <a:off x="5000000" y="1697400"/>
            <a:ext cx="3430800" cy="1032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400" dirty="0">
                <a:latin typeface="+mn-lt"/>
                <a:ea typeface="Roboto" panose="02000000000000000000" pitchFamily="2" charset="0"/>
                <a:cs typeface="Roboto" panose="02000000000000000000" pitchFamily="2" charset="0"/>
              </a:rPr>
              <a:t>Acquisto</a:t>
            </a:r>
            <a:endParaRPr sz="2400" dirty="0">
              <a:latin typeface="+mn-lt"/>
              <a:ea typeface="Roboto" panose="02000000000000000000" pitchFamily="2" charset="0"/>
              <a:cs typeface="Roboto" panose="02000000000000000000" pitchFamily="2" charset="0"/>
            </a:endParaRPr>
          </a:p>
        </p:txBody>
      </p:sp>
      <p:sp>
        <p:nvSpPr>
          <p:cNvPr id="4" name="Google Shape;2100;p57">
            <a:extLst>
              <a:ext uri="{FF2B5EF4-FFF2-40B4-BE49-F238E27FC236}">
                <a16:creationId xmlns:a16="http://schemas.microsoft.com/office/drawing/2014/main" id="{34DF39C9-6C5A-C6A4-4A0B-CBB2B1E5EF9E}"/>
              </a:ext>
            </a:extLst>
          </p:cNvPr>
          <p:cNvSpPr txBox="1">
            <a:spLocks/>
          </p:cNvSpPr>
          <p:nvPr/>
        </p:nvSpPr>
        <p:spPr>
          <a:xfrm>
            <a:off x="7501925" y="892600"/>
            <a:ext cx="928800" cy="627900"/>
          </a:xfrm>
          <a:prstGeom prst="rect">
            <a:avLst/>
          </a:prstGeom>
        </p:spPr>
        <p:txBody>
          <a:bodyPr spcFirstLastPara="1" wrap="square" lIns="91425" tIns="91425" rIns="91425" bIns="91425" anchor="ctr" anchorCtr="0">
            <a:noAutofit/>
          </a:bodyPr>
          <a:lstStyle>
            <a:lvl1pPr algn="l" defTabSz="816011" rtl="0" eaLnBrk="1" latinLnBrk="0" hangingPunct="1">
              <a:lnSpc>
                <a:spcPct val="90000"/>
              </a:lnSpc>
              <a:spcBef>
                <a:spcPct val="0"/>
              </a:spcBef>
              <a:buNone/>
              <a:defRPr sz="3927" kern="1200">
                <a:solidFill>
                  <a:schemeClr val="tx1"/>
                </a:solidFill>
                <a:latin typeface="+mj-lt"/>
                <a:ea typeface="+mj-ea"/>
                <a:cs typeface="+mj-cs"/>
              </a:defRPr>
            </a:lvl1pPr>
          </a:lstStyle>
          <a:p>
            <a:pPr marL="0" marR="0" lvl="0" indent="0" algn="ctr" defTabSz="816011" rtl="0" eaLnBrk="1" fontAlgn="auto" latinLnBrk="0" hangingPunct="1">
              <a:lnSpc>
                <a:spcPct val="90000"/>
              </a:lnSpc>
              <a:spcBef>
                <a:spcPts val="0"/>
              </a:spcBef>
              <a:spcAft>
                <a:spcPts val="0"/>
              </a:spcAft>
              <a:buClrTx/>
              <a:buSzTx/>
              <a:buFontTx/>
              <a:buNone/>
              <a:tabLst/>
              <a:defRPr/>
            </a:pPr>
            <a:r>
              <a:rPr kumimoji="0" lang="en" sz="2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6</a:t>
            </a:r>
            <a:endParaRPr kumimoji="0" lang="en" sz="2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5" name="Immagine 4" descr="Immagine che contiene testo&#10;&#10;Descrizione generata automaticamente">
            <a:extLst>
              <a:ext uri="{FF2B5EF4-FFF2-40B4-BE49-F238E27FC236}">
                <a16:creationId xmlns:a16="http://schemas.microsoft.com/office/drawing/2014/main" id="{C79D8B69-0F16-3A6B-55AD-77DC95EBC4EB}"/>
              </a:ext>
            </a:extLst>
          </p:cNvPr>
          <p:cNvPicPr>
            <a:picLocks noChangeAspect="1"/>
          </p:cNvPicPr>
          <p:nvPr/>
        </p:nvPicPr>
        <p:blipFill rotWithShape="1">
          <a:blip r:embed="rId4">
            <a:extLst>
              <a:ext uri="{28A0092B-C50C-407E-A947-70E740481C1C}">
                <a14:useLocalDpi xmlns:a14="http://schemas.microsoft.com/office/drawing/2010/main" val="0"/>
              </a:ext>
            </a:extLst>
          </a:blip>
          <a:srcRect b="25394"/>
          <a:stretch/>
        </p:blipFill>
        <p:spPr>
          <a:xfrm>
            <a:off x="425785" y="276835"/>
            <a:ext cx="4574215" cy="4508336"/>
          </a:xfrm>
          <a:prstGeom prst="rect">
            <a:avLst/>
          </a:prstGeom>
        </p:spPr>
      </p:pic>
    </p:spTree>
    <p:extLst>
      <p:ext uri="{BB962C8B-B14F-4D97-AF65-F5344CB8AC3E}">
        <p14:creationId xmlns:p14="http://schemas.microsoft.com/office/powerpoint/2010/main" val="4250459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oogle Shape;71;p4">
            <a:extLst>
              <a:ext uri="{FF2B5EF4-FFF2-40B4-BE49-F238E27FC236}">
                <a16:creationId xmlns:a16="http://schemas.microsoft.com/office/drawing/2014/main" id="{245B5852-9CA6-8CE4-2D01-59433FA1D399}"/>
              </a:ext>
            </a:extLst>
          </p:cNvPr>
          <p:cNvPicPr preferRelativeResize="0"/>
          <p:nvPr/>
        </p:nvPicPr>
        <p:blipFill>
          <a:blip r:embed="rId3">
            <a:alphaModFix/>
          </a:blip>
          <a:stretch>
            <a:fillRect/>
          </a:stretch>
        </p:blipFill>
        <p:spPr>
          <a:xfrm>
            <a:off x="7194375" y="398600"/>
            <a:ext cx="1669275" cy="435450"/>
          </a:xfrm>
          <a:prstGeom prst="rect">
            <a:avLst/>
          </a:prstGeom>
          <a:noFill/>
          <a:ln>
            <a:noFill/>
          </a:ln>
        </p:spPr>
      </p:pic>
      <p:pic>
        <p:nvPicPr>
          <p:cNvPr id="3" name="Immagine 2">
            <a:extLst>
              <a:ext uri="{FF2B5EF4-FFF2-40B4-BE49-F238E27FC236}">
                <a16:creationId xmlns:a16="http://schemas.microsoft.com/office/drawing/2014/main" id="{30017922-262E-F6A2-50E2-5A560DEC6D17}"/>
              </a:ext>
            </a:extLst>
          </p:cNvPr>
          <p:cNvPicPr>
            <a:picLocks noChangeAspect="1"/>
          </p:cNvPicPr>
          <p:nvPr/>
        </p:nvPicPr>
        <p:blipFill rotWithShape="1">
          <a:blip r:embed="rId4"/>
          <a:srcRect b="1476"/>
          <a:stretch/>
        </p:blipFill>
        <p:spPr>
          <a:xfrm>
            <a:off x="268024" y="907800"/>
            <a:ext cx="3975175" cy="3916470"/>
          </a:xfrm>
          <a:prstGeom prst="rect">
            <a:avLst/>
          </a:prstGeom>
        </p:spPr>
      </p:pic>
      <p:sp>
        <p:nvSpPr>
          <p:cNvPr id="4" name="CasellaDiTesto 3">
            <a:extLst>
              <a:ext uri="{FF2B5EF4-FFF2-40B4-BE49-F238E27FC236}">
                <a16:creationId xmlns:a16="http://schemas.microsoft.com/office/drawing/2014/main" id="{67D0CE2C-7CA8-908F-DBAA-3B46E9BBE3C4}"/>
              </a:ext>
            </a:extLst>
          </p:cNvPr>
          <p:cNvSpPr txBox="1"/>
          <p:nvPr/>
        </p:nvSpPr>
        <p:spPr>
          <a:xfrm>
            <a:off x="5465618" y="2187029"/>
            <a:ext cx="4094019"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4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E i cookie?</a:t>
            </a:r>
          </a:p>
        </p:txBody>
      </p:sp>
    </p:spTree>
    <p:extLst>
      <p:ext uri="{BB962C8B-B14F-4D97-AF65-F5344CB8AC3E}">
        <p14:creationId xmlns:p14="http://schemas.microsoft.com/office/powerpoint/2010/main" val="2901142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370490" y="394138"/>
            <a:ext cx="8513379" cy="3477875"/>
          </a:xfrm>
          <a:prstGeom prst="rect">
            <a:avLst/>
          </a:prstGeom>
          <a:noFill/>
        </p:spPr>
        <p:txBody>
          <a:bodyPr wrap="square" rtlCol="0">
            <a:spAutoFit/>
          </a:bodyPr>
          <a:lstStyle/>
          <a:p>
            <a:pPr algn="just"/>
            <a:r>
              <a:rPr lang="it-IT" sz="2000" dirty="0"/>
              <a:t>• … l’AI rappresenta anche una sfida: da un lato i falsi positivi continuano a destare preoccupazione dall’altro per il crescente uso di questi sistemi da parte dei criminali informatici che, al pari dei «buoni» possono utilizzare le potenzialità dell’AI per scansiona automaticamente e contemporaneamente più</a:t>
            </a:r>
          </a:p>
          <a:p>
            <a:pPr algn="just"/>
            <a:r>
              <a:rPr lang="it-IT" sz="2000" dirty="0"/>
              <a:t>interfacce all’interno del sistema IT della vittima alla ricerca di vulnerabilità oppure è in grado di processare informazioni che consentano al criminale di predisporre scambi sempre più sofisticati.</a:t>
            </a:r>
          </a:p>
          <a:p>
            <a:pPr algn="just"/>
            <a:endParaRPr lang="it-IT" sz="2000" dirty="0"/>
          </a:p>
          <a:p>
            <a:pPr algn="just"/>
            <a:r>
              <a:rPr lang="it-IT" sz="2000" dirty="0"/>
              <a:t>• Già oggi è possibile reperire sistemi «criminali» basati sull’AI, offerti come AI-</a:t>
            </a:r>
            <a:r>
              <a:rPr lang="it-IT" sz="2000" dirty="0" err="1"/>
              <a:t>as</a:t>
            </a:r>
            <a:r>
              <a:rPr lang="it-IT" sz="2000" dirty="0"/>
              <a:t>-a-Service, “pronti per l’uso” forniti da organizzazioni criminali e messe a disposizione di chiunque.</a:t>
            </a:r>
            <a:endParaRPr lang="it-IT" dirty="0"/>
          </a:p>
        </p:txBody>
      </p:sp>
    </p:spTree>
    <p:extLst>
      <p:ext uri="{BB962C8B-B14F-4D97-AF65-F5344CB8AC3E}">
        <p14:creationId xmlns:p14="http://schemas.microsoft.com/office/powerpoint/2010/main" val="1409292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oogle Shape;71;p4">
            <a:extLst>
              <a:ext uri="{FF2B5EF4-FFF2-40B4-BE49-F238E27FC236}">
                <a16:creationId xmlns:a16="http://schemas.microsoft.com/office/drawing/2014/main" id="{F1D5C737-51DF-2D47-CB38-57795DD02576}"/>
              </a:ext>
            </a:extLst>
          </p:cNvPr>
          <p:cNvPicPr preferRelativeResize="0"/>
          <p:nvPr/>
        </p:nvPicPr>
        <p:blipFill>
          <a:blip r:embed="rId3">
            <a:alphaModFix/>
          </a:blip>
          <a:stretch>
            <a:fillRect/>
          </a:stretch>
        </p:blipFill>
        <p:spPr>
          <a:xfrm>
            <a:off x="7194375" y="398600"/>
            <a:ext cx="1669275" cy="435450"/>
          </a:xfrm>
          <a:prstGeom prst="rect">
            <a:avLst/>
          </a:prstGeom>
          <a:noFill/>
          <a:ln>
            <a:noFill/>
          </a:ln>
        </p:spPr>
      </p:pic>
      <p:sp>
        <p:nvSpPr>
          <p:cNvPr id="4" name="CasellaDiTesto 3">
            <a:extLst>
              <a:ext uri="{FF2B5EF4-FFF2-40B4-BE49-F238E27FC236}">
                <a16:creationId xmlns:a16="http://schemas.microsoft.com/office/drawing/2014/main" id="{C1CEB1CB-31F2-4E8C-ED45-0E5D85A3C562}"/>
              </a:ext>
            </a:extLst>
          </p:cNvPr>
          <p:cNvSpPr txBox="1"/>
          <p:nvPr/>
        </p:nvSpPr>
        <p:spPr>
          <a:xfrm>
            <a:off x="929898" y="1405138"/>
            <a:ext cx="6710766"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p>
        </p:txBody>
      </p:sp>
      <p:graphicFrame>
        <p:nvGraphicFramePr>
          <p:cNvPr id="5" name="Diagramma 4">
            <a:extLst>
              <a:ext uri="{FF2B5EF4-FFF2-40B4-BE49-F238E27FC236}">
                <a16:creationId xmlns:a16="http://schemas.microsoft.com/office/drawing/2014/main" id="{01CCCDA2-83F9-0C2A-74D1-BE513452BC56}"/>
              </a:ext>
            </a:extLst>
          </p:cNvPr>
          <p:cNvGraphicFramePr/>
          <p:nvPr>
            <p:extLst>
              <p:ext uri="{D42A27DB-BD31-4B8C-83A1-F6EECF244321}">
                <p14:modId xmlns:p14="http://schemas.microsoft.com/office/powerpoint/2010/main" val="2219461874"/>
              </p:ext>
            </p:extLst>
          </p:nvPr>
        </p:nvGraphicFramePr>
        <p:xfrm>
          <a:off x="929898" y="650675"/>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asellaDiTesto 5">
            <a:extLst>
              <a:ext uri="{FF2B5EF4-FFF2-40B4-BE49-F238E27FC236}">
                <a16:creationId xmlns:a16="http://schemas.microsoft.com/office/drawing/2014/main" id="{5835AC0B-F930-DA93-8375-66F5E86D9B8D}"/>
              </a:ext>
            </a:extLst>
          </p:cNvPr>
          <p:cNvSpPr txBox="1"/>
          <p:nvPr/>
        </p:nvSpPr>
        <p:spPr>
          <a:xfrm>
            <a:off x="6021092" y="1774470"/>
            <a:ext cx="140259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SOGGETTI COINVOLTI</a:t>
            </a:r>
          </a:p>
        </p:txBody>
      </p:sp>
    </p:spTree>
    <p:extLst>
      <p:ext uri="{BB962C8B-B14F-4D97-AF65-F5344CB8AC3E}">
        <p14:creationId xmlns:p14="http://schemas.microsoft.com/office/powerpoint/2010/main" val="3289156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oogle Shape;71;p4">
            <a:extLst>
              <a:ext uri="{FF2B5EF4-FFF2-40B4-BE49-F238E27FC236}">
                <a16:creationId xmlns:a16="http://schemas.microsoft.com/office/drawing/2014/main" id="{F1D5C737-51DF-2D47-CB38-57795DD02576}"/>
              </a:ext>
            </a:extLst>
          </p:cNvPr>
          <p:cNvPicPr preferRelativeResize="0"/>
          <p:nvPr/>
        </p:nvPicPr>
        <p:blipFill>
          <a:blip r:embed="rId3">
            <a:alphaModFix/>
          </a:blip>
          <a:stretch>
            <a:fillRect/>
          </a:stretch>
        </p:blipFill>
        <p:spPr>
          <a:xfrm>
            <a:off x="7194375" y="398600"/>
            <a:ext cx="1669275" cy="435450"/>
          </a:xfrm>
          <a:prstGeom prst="rect">
            <a:avLst/>
          </a:prstGeom>
          <a:noFill/>
          <a:ln>
            <a:noFill/>
          </a:ln>
        </p:spPr>
      </p:pic>
      <p:sp>
        <p:nvSpPr>
          <p:cNvPr id="4" name="CasellaDiTesto 3">
            <a:extLst>
              <a:ext uri="{FF2B5EF4-FFF2-40B4-BE49-F238E27FC236}">
                <a16:creationId xmlns:a16="http://schemas.microsoft.com/office/drawing/2014/main" id="{C1CEB1CB-31F2-4E8C-ED45-0E5D85A3C562}"/>
              </a:ext>
            </a:extLst>
          </p:cNvPr>
          <p:cNvSpPr txBox="1"/>
          <p:nvPr/>
        </p:nvSpPr>
        <p:spPr>
          <a:xfrm>
            <a:off x="929898" y="1405138"/>
            <a:ext cx="6710766"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p>
        </p:txBody>
      </p:sp>
      <p:graphicFrame>
        <p:nvGraphicFramePr>
          <p:cNvPr id="5" name="Diagramma 4">
            <a:extLst>
              <a:ext uri="{FF2B5EF4-FFF2-40B4-BE49-F238E27FC236}">
                <a16:creationId xmlns:a16="http://schemas.microsoft.com/office/drawing/2014/main" id="{01CCCDA2-83F9-0C2A-74D1-BE513452BC56}"/>
              </a:ext>
            </a:extLst>
          </p:cNvPr>
          <p:cNvGraphicFramePr/>
          <p:nvPr>
            <p:extLst>
              <p:ext uri="{D42A27DB-BD31-4B8C-83A1-F6EECF244321}">
                <p14:modId xmlns:p14="http://schemas.microsoft.com/office/powerpoint/2010/main" val="1660137319"/>
              </p:ext>
            </p:extLst>
          </p:nvPr>
        </p:nvGraphicFramePr>
        <p:xfrm>
          <a:off x="929898" y="650675"/>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asellaDiTesto 5">
            <a:extLst>
              <a:ext uri="{FF2B5EF4-FFF2-40B4-BE49-F238E27FC236}">
                <a16:creationId xmlns:a16="http://schemas.microsoft.com/office/drawing/2014/main" id="{5835AC0B-F930-DA93-8375-66F5E86D9B8D}"/>
              </a:ext>
            </a:extLst>
          </p:cNvPr>
          <p:cNvSpPr txBox="1"/>
          <p:nvPr/>
        </p:nvSpPr>
        <p:spPr>
          <a:xfrm>
            <a:off x="6021092" y="1774470"/>
            <a:ext cx="140259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CATEGORIE</a:t>
            </a:r>
          </a:p>
        </p:txBody>
      </p:sp>
    </p:spTree>
    <p:extLst>
      <p:ext uri="{BB962C8B-B14F-4D97-AF65-F5344CB8AC3E}">
        <p14:creationId xmlns:p14="http://schemas.microsoft.com/office/powerpoint/2010/main" val="19983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oogle Shape;71;p4">
            <a:extLst>
              <a:ext uri="{FF2B5EF4-FFF2-40B4-BE49-F238E27FC236}">
                <a16:creationId xmlns:a16="http://schemas.microsoft.com/office/drawing/2014/main" id="{F1D5C737-51DF-2D47-CB38-57795DD02576}"/>
              </a:ext>
            </a:extLst>
          </p:cNvPr>
          <p:cNvPicPr preferRelativeResize="0"/>
          <p:nvPr/>
        </p:nvPicPr>
        <p:blipFill>
          <a:blip r:embed="rId3">
            <a:alphaModFix/>
          </a:blip>
          <a:stretch>
            <a:fillRect/>
          </a:stretch>
        </p:blipFill>
        <p:spPr>
          <a:xfrm>
            <a:off x="7194375" y="398600"/>
            <a:ext cx="1669275" cy="435450"/>
          </a:xfrm>
          <a:prstGeom prst="rect">
            <a:avLst/>
          </a:prstGeom>
          <a:noFill/>
          <a:ln>
            <a:noFill/>
          </a:ln>
        </p:spPr>
      </p:pic>
      <p:sp>
        <p:nvSpPr>
          <p:cNvPr id="3" name="CasellaDiTesto 2">
            <a:extLst>
              <a:ext uri="{FF2B5EF4-FFF2-40B4-BE49-F238E27FC236}">
                <a16:creationId xmlns:a16="http://schemas.microsoft.com/office/drawing/2014/main" id="{7E4B5143-3322-1DD2-BE8A-06AB07140C0A}"/>
              </a:ext>
            </a:extLst>
          </p:cNvPr>
          <p:cNvSpPr txBox="1"/>
          <p:nvPr/>
        </p:nvSpPr>
        <p:spPr>
          <a:xfrm>
            <a:off x="880464" y="741514"/>
            <a:ext cx="7253207" cy="437042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ea typeface="Roboto" panose="02000000000000000000" pitchFamily="2" charset="0"/>
                <a:cs typeface="Roboto" panose="02000000000000000000" pitchFamily="2" charset="0"/>
              </a:rPr>
              <a:t>Cookie tecnici:</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it-IT" sz="2000" b="0" i="0" u="none" strike="noStrike" kern="1200" cap="none" spc="0" normalizeH="0" baseline="0" noProof="0" dirty="0">
                <a:ln>
                  <a:noFill/>
                </a:ln>
                <a:solidFill>
                  <a:srgbClr val="FF0000"/>
                </a:solidFill>
                <a:effectLst/>
                <a:uLnTx/>
                <a:uFillTx/>
                <a:ea typeface="Roboto" panose="02000000000000000000" pitchFamily="2" charset="0"/>
                <a:cs typeface="Roboto" panose="02000000000000000000" pitchFamily="2" charset="0"/>
              </a:rPr>
              <a:t>cookie di navigazione o di sessione</a:t>
            </a:r>
            <a:r>
              <a:rPr kumimoji="0" lang="it-IT" sz="2000" b="0" i="0"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rPr>
              <a:t>, che garantiscono la normale navigazione e fruizione del sito web (permettendo, ad esempio, di realizzare un acquisto o autenticarsi per accedere ad aree riservate); </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it-IT" sz="2000" b="0" i="0" u="none" strike="noStrike" kern="1200" cap="none" spc="0" normalizeH="0" baseline="0" noProof="0" dirty="0">
                <a:ln>
                  <a:noFill/>
                </a:ln>
                <a:solidFill>
                  <a:srgbClr val="FF0000"/>
                </a:solidFill>
                <a:effectLst/>
                <a:uLnTx/>
                <a:uFillTx/>
                <a:ea typeface="Roboto" panose="02000000000000000000" pitchFamily="2" charset="0"/>
                <a:cs typeface="Roboto" panose="02000000000000000000" pitchFamily="2" charset="0"/>
              </a:rPr>
              <a:t>cookie di funzionalità</a:t>
            </a:r>
            <a:r>
              <a:rPr kumimoji="0" lang="it-IT" sz="2000" b="0" i="0"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rPr>
              <a:t>, che permettono all´utente la navigazione in funzione di una serie di criteri selezionati (ad esempio, la lingua, i prodotti selezionati per l´acquisto) al fine di migliorare il servizio reso allo stesso;</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it-IT" sz="2000" b="0" i="0" u="none" strike="noStrike" kern="1200" cap="none" spc="0" normalizeH="0" baseline="0" noProof="0" dirty="0">
                <a:ln>
                  <a:noFill/>
                </a:ln>
                <a:solidFill>
                  <a:srgbClr val="FF0000"/>
                </a:solidFill>
                <a:effectLst/>
                <a:uLnTx/>
                <a:uFillTx/>
                <a:ea typeface="Roboto" panose="02000000000000000000" pitchFamily="2" charset="0"/>
                <a:cs typeface="Roboto" panose="02000000000000000000" pitchFamily="2" charset="0"/>
              </a:rPr>
              <a:t>cookie analytics</a:t>
            </a:r>
            <a:r>
              <a:rPr kumimoji="0" lang="it-IT" sz="2000" b="0" i="0"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rPr>
              <a:t>, assimilati ai cookie tecnici laddove utilizzati direttamente dal gestore del sito per raccogliere informazioni, in forma aggregata, sul numero degli utenti e su come questi visitano il sito stesso;</a:t>
            </a:r>
            <a:endParaRPr kumimoji="0" lang="it-IT" sz="2000" b="0" i="0" u="none" strike="noStrike" kern="1200" cap="none" spc="0" normalizeH="0" baseline="0" noProof="0" dirty="0">
              <a:ln>
                <a:noFill/>
              </a:ln>
              <a:solidFill>
                <a:prstClr val="black"/>
              </a:solidFill>
              <a:effectLst/>
              <a:uLnTx/>
              <a:uFillTx/>
              <a:ea typeface="Roboto" panose="02000000000000000000" pitchFamily="2" charset="0"/>
              <a:cs typeface="Roboto" panose="02000000000000000000"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108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oogle Shape;71;p4">
            <a:extLst>
              <a:ext uri="{FF2B5EF4-FFF2-40B4-BE49-F238E27FC236}">
                <a16:creationId xmlns:a16="http://schemas.microsoft.com/office/drawing/2014/main" id="{F1D5C737-51DF-2D47-CB38-57795DD02576}"/>
              </a:ext>
            </a:extLst>
          </p:cNvPr>
          <p:cNvPicPr preferRelativeResize="0"/>
          <p:nvPr/>
        </p:nvPicPr>
        <p:blipFill>
          <a:blip r:embed="rId3">
            <a:alphaModFix/>
          </a:blip>
          <a:stretch>
            <a:fillRect/>
          </a:stretch>
        </p:blipFill>
        <p:spPr>
          <a:xfrm>
            <a:off x="7194375" y="398600"/>
            <a:ext cx="1669275" cy="435450"/>
          </a:xfrm>
          <a:prstGeom prst="rect">
            <a:avLst/>
          </a:prstGeom>
          <a:noFill/>
          <a:ln>
            <a:noFill/>
          </a:ln>
        </p:spPr>
      </p:pic>
      <p:sp>
        <p:nvSpPr>
          <p:cNvPr id="3" name="CasellaDiTesto 2">
            <a:extLst>
              <a:ext uri="{FF2B5EF4-FFF2-40B4-BE49-F238E27FC236}">
                <a16:creationId xmlns:a16="http://schemas.microsoft.com/office/drawing/2014/main" id="{7E4B5143-3322-1DD2-BE8A-06AB07140C0A}"/>
              </a:ext>
            </a:extLst>
          </p:cNvPr>
          <p:cNvSpPr txBox="1"/>
          <p:nvPr/>
        </p:nvSpPr>
        <p:spPr>
          <a:xfrm>
            <a:off x="1053885" y="1340603"/>
            <a:ext cx="7253207"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ea typeface="Roboto" panose="02000000000000000000" pitchFamily="2" charset="0"/>
                <a:cs typeface="Roboto" panose="02000000000000000000" pitchFamily="2" charset="0"/>
              </a:rPr>
              <a:t>Cookie di profilazione</a:t>
            </a:r>
            <a:r>
              <a:rPr kumimoji="0" lang="it-IT" sz="1800" b="0" i="0" u="none" strike="noStrike" kern="1200" cap="none" spc="0" normalizeH="0" baseline="0" noProof="0" dirty="0">
                <a:ln>
                  <a:noFill/>
                </a:ln>
                <a:solidFill>
                  <a:prstClr val="black"/>
                </a:solidFill>
                <a:effectLst/>
                <a:uLnTx/>
                <a:uFillTx/>
                <a:ea typeface="Roboto" panose="02000000000000000000" pitchFamily="2" charset="0"/>
                <a:cs typeface="Roboto" panose="02000000000000000000" pitchFamily="2"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ea typeface="+mn-ea"/>
                <a:cs typeface="+mn-cs"/>
              </a:rPr>
              <a:t>sono volti a creare profili relativi all´utente e vengono utilizzati al fine di inviare messaggi pubblicitari in linea con le preferenze manifestate dallo stesso nell´ambito della navigazione in rete.</a:t>
            </a:r>
          </a:p>
        </p:txBody>
      </p:sp>
    </p:spTree>
    <p:extLst>
      <p:ext uri="{BB962C8B-B14F-4D97-AF65-F5344CB8AC3E}">
        <p14:creationId xmlns:p14="http://schemas.microsoft.com/office/powerpoint/2010/main" val="146154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oogle Shape;71;p4">
            <a:extLst>
              <a:ext uri="{FF2B5EF4-FFF2-40B4-BE49-F238E27FC236}">
                <a16:creationId xmlns:a16="http://schemas.microsoft.com/office/drawing/2014/main" id="{F1D5C737-51DF-2D47-CB38-57795DD02576}"/>
              </a:ext>
            </a:extLst>
          </p:cNvPr>
          <p:cNvPicPr preferRelativeResize="0"/>
          <p:nvPr/>
        </p:nvPicPr>
        <p:blipFill>
          <a:blip r:embed="rId3">
            <a:alphaModFix/>
          </a:blip>
          <a:stretch>
            <a:fillRect/>
          </a:stretch>
        </p:blipFill>
        <p:spPr>
          <a:xfrm>
            <a:off x="7194375" y="398600"/>
            <a:ext cx="1669275" cy="435450"/>
          </a:xfrm>
          <a:prstGeom prst="rect">
            <a:avLst/>
          </a:prstGeom>
          <a:noFill/>
          <a:ln>
            <a:noFill/>
          </a:ln>
        </p:spPr>
      </p:pic>
      <p:sp>
        <p:nvSpPr>
          <p:cNvPr id="3" name="CasellaDiTesto 2">
            <a:extLst>
              <a:ext uri="{FF2B5EF4-FFF2-40B4-BE49-F238E27FC236}">
                <a16:creationId xmlns:a16="http://schemas.microsoft.com/office/drawing/2014/main" id="{88016BF0-BBEC-16C8-DB09-3A39EB7E5DDA}"/>
              </a:ext>
            </a:extLst>
          </p:cNvPr>
          <p:cNvSpPr txBox="1"/>
          <p:nvPr/>
        </p:nvSpPr>
        <p:spPr>
          <a:xfrm>
            <a:off x="689675" y="751668"/>
            <a:ext cx="7392691" cy="517064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FF0000"/>
                </a:solidFill>
                <a:effectLst/>
                <a:uLnTx/>
                <a:uFillTx/>
                <a:ea typeface="Roboto" panose="02000000000000000000" pitchFamily="2" charset="0"/>
                <a:cs typeface="Roboto" panose="02000000000000000000" pitchFamily="2" charset="0"/>
              </a:rPr>
              <a:t>Il problema dei cookie analitici</a:t>
            </a:r>
          </a:p>
          <a:p>
            <a:pPr marL="0" marR="0" lvl="0" indent="0"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ea typeface="Roboto" panose="02000000000000000000" pitchFamily="2" charset="0"/>
                <a:cs typeface="Roboto" panose="02000000000000000000" pitchFamily="2" charset="0"/>
              </a:rPr>
              <a:t>Possono essere di prima o di terza parte (Google Analytics)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rPr>
              <a:t>Sono equiparabili ai </a:t>
            </a:r>
            <a:r>
              <a:rPr kumimoji="0" lang="it-IT" sz="1800" b="0" i="1"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rPr>
              <a:t>cookie </a:t>
            </a:r>
            <a:r>
              <a:rPr kumimoji="0" lang="it-IT" sz="1800" b="0" i="0"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rPr>
              <a:t>e agli altri identificatori tecnici solo se: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rPr>
              <a:t>- vengono utilizzati unicamente per produrre statistiche aggregate e in relazione ad un singolo sito o una sola applicazione mobile;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rPr>
              <a:t>- viene mascherata, per quelli di </a:t>
            </a:r>
            <a:r>
              <a:rPr kumimoji="0" lang="it-IT" sz="1800" b="0" i="1"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rPr>
              <a:t>terze parti</a:t>
            </a:r>
            <a:r>
              <a:rPr kumimoji="0" lang="it-IT" sz="1800" b="0" i="0"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rPr>
              <a:t>, almeno la quarta componente dell’indirizzo IP;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rPr>
              <a:t>- le </a:t>
            </a:r>
            <a:r>
              <a:rPr kumimoji="0" lang="it-IT" sz="1800" b="0" i="1"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rPr>
              <a:t>terze parti </a:t>
            </a:r>
            <a:r>
              <a:rPr kumimoji="0" lang="it-IT" sz="1800" b="0" i="0"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rPr>
              <a:t>si astengono dal combinare i </a:t>
            </a:r>
            <a:r>
              <a:rPr kumimoji="0" lang="it-IT" sz="1800" b="0" i="1"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rPr>
              <a:t>cookie analytics</a:t>
            </a:r>
            <a:r>
              <a:rPr kumimoji="0" lang="it-IT" sz="1800" b="0" i="0"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rPr>
              <a:t>, così minimizzati, con altre elaborazioni (</a:t>
            </a:r>
            <a:r>
              <a:rPr kumimoji="0" lang="it-IT" sz="1800" b="0" i="1"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rPr>
              <a:t>file </a:t>
            </a:r>
            <a:r>
              <a:rPr kumimoji="0" lang="it-IT" sz="1800" b="0" i="0"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rPr>
              <a:t>dei clienti o statistiche di visite ad altri siti, ad esempio) o dal trasmetterli ad ulteriori terzi. È tuttavia consentita alle </a:t>
            </a:r>
            <a:r>
              <a:rPr kumimoji="0" lang="it-IT" sz="1800" b="0" i="1"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rPr>
              <a:t>terze parti </a:t>
            </a:r>
            <a:r>
              <a:rPr kumimoji="0" lang="it-IT" sz="1800" b="0" i="0"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rPr>
              <a:t>la produzione di statistiche con dati relativi a più domini, siti </a:t>
            </a:r>
            <a:r>
              <a:rPr kumimoji="0" lang="it-IT" sz="1800" b="0" i="1"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rPr>
              <a:t>web </a:t>
            </a:r>
            <a:r>
              <a:rPr kumimoji="0" lang="it-IT" sz="1800" b="0" i="0"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rPr>
              <a:t>o </a:t>
            </a:r>
            <a:r>
              <a:rPr kumimoji="0" lang="it-IT" sz="1800" b="0" i="1"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rPr>
              <a:t>app </a:t>
            </a:r>
            <a:r>
              <a:rPr kumimoji="0" lang="it-IT" sz="1800" b="0" i="0"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rPr>
              <a:t>che siano riconducibili al medesimo </a:t>
            </a:r>
            <a:r>
              <a:rPr kumimoji="0" lang="it-IT" sz="1800" b="0" i="1"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rPr>
              <a:t>publisher </a:t>
            </a:r>
            <a:r>
              <a:rPr kumimoji="0" lang="it-IT" sz="1800" b="0" i="0"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rPr>
              <a:t>o gruppo imprenditoriale.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9447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oogle Shape;71;p4">
            <a:extLst>
              <a:ext uri="{FF2B5EF4-FFF2-40B4-BE49-F238E27FC236}">
                <a16:creationId xmlns:a16="http://schemas.microsoft.com/office/drawing/2014/main" id="{F1D5C737-51DF-2D47-CB38-57795DD02576}"/>
              </a:ext>
            </a:extLst>
          </p:cNvPr>
          <p:cNvPicPr preferRelativeResize="0"/>
          <p:nvPr/>
        </p:nvPicPr>
        <p:blipFill>
          <a:blip r:embed="rId3">
            <a:alphaModFix/>
          </a:blip>
          <a:stretch>
            <a:fillRect/>
          </a:stretch>
        </p:blipFill>
        <p:spPr>
          <a:xfrm>
            <a:off x="7194375" y="398600"/>
            <a:ext cx="1669275" cy="435450"/>
          </a:xfrm>
          <a:prstGeom prst="rect">
            <a:avLst/>
          </a:prstGeom>
          <a:noFill/>
          <a:ln>
            <a:noFill/>
          </a:ln>
        </p:spPr>
      </p:pic>
      <p:pic>
        <p:nvPicPr>
          <p:cNvPr id="3" name="Immagine 2">
            <a:extLst>
              <a:ext uri="{FF2B5EF4-FFF2-40B4-BE49-F238E27FC236}">
                <a16:creationId xmlns:a16="http://schemas.microsoft.com/office/drawing/2014/main" id="{F95F82D1-FED5-0258-DEAA-FC564349048A}"/>
              </a:ext>
            </a:extLst>
          </p:cNvPr>
          <p:cNvPicPr>
            <a:picLocks noChangeAspect="1"/>
          </p:cNvPicPr>
          <p:nvPr/>
        </p:nvPicPr>
        <p:blipFill>
          <a:blip r:embed="rId4"/>
          <a:stretch>
            <a:fillRect/>
          </a:stretch>
        </p:blipFill>
        <p:spPr>
          <a:xfrm>
            <a:off x="3346029" y="1199063"/>
            <a:ext cx="5161303" cy="2745374"/>
          </a:xfrm>
          <a:prstGeom prst="rect">
            <a:avLst/>
          </a:prstGeom>
        </p:spPr>
      </p:pic>
      <p:pic>
        <p:nvPicPr>
          <p:cNvPr id="4" name="Immagine 3" descr="Immagine che contiene testo&#10;&#10;Descrizione generata automaticamente">
            <a:extLst>
              <a:ext uri="{FF2B5EF4-FFF2-40B4-BE49-F238E27FC236}">
                <a16:creationId xmlns:a16="http://schemas.microsoft.com/office/drawing/2014/main" id="{E869F3D4-EF8B-4B93-EA8A-1FA06A38A0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668" y="616527"/>
            <a:ext cx="2095682" cy="4044200"/>
          </a:xfrm>
          <a:prstGeom prst="rect">
            <a:avLst/>
          </a:prstGeom>
        </p:spPr>
      </p:pic>
    </p:spTree>
    <p:extLst>
      <p:ext uri="{BB962C8B-B14F-4D97-AF65-F5344CB8AC3E}">
        <p14:creationId xmlns:p14="http://schemas.microsoft.com/office/powerpoint/2010/main" val="2851451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oogle Shape;71;p4">
            <a:extLst>
              <a:ext uri="{FF2B5EF4-FFF2-40B4-BE49-F238E27FC236}">
                <a16:creationId xmlns:a16="http://schemas.microsoft.com/office/drawing/2014/main" id="{245B5852-9CA6-8CE4-2D01-59433FA1D399}"/>
              </a:ext>
            </a:extLst>
          </p:cNvPr>
          <p:cNvPicPr preferRelativeResize="0"/>
          <p:nvPr/>
        </p:nvPicPr>
        <p:blipFill>
          <a:blip r:embed="rId3">
            <a:alphaModFix/>
          </a:blip>
          <a:stretch>
            <a:fillRect/>
          </a:stretch>
        </p:blipFill>
        <p:spPr>
          <a:xfrm>
            <a:off x="7194375" y="398600"/>
            <a:ext cx="1669275" cy="435450"/>
          </a:xfrm>
          <a:prstGeom prst="rect">
            <a:avLst/>
          </a:prstGeom>
          <a:noFill/>
          <a:ln>
            <a:noFill/>
          </a:ln>
        </p:spPr>
      </p:pic>
      <p:pic>
        <p:nvPicPr>
          <p:cNvPr id="3" name="Immagine 2">
            <a:extLst>
              <a:ext uri="{FF2B5EF4-FFF2-40B4-BE49-F238E27FC236}">
                <a16:creationId xmlns:a16="http://schemas.microsoft.com/office/drawing/2014/main" id="{F13FA572-04FC-F29D-8CBC-DB49B70718A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933272" y="290779"/>
            <a:ext cx="2816185" cy="1877457"/>
          </a:xfrm>
          <a:prstGeom prst="rect">
            <a:avLst/>
          </a:prstGeom>
        </p:spPr>
      </p:pic>
      <p:pic>
        <p:nvPicPr>
          <p:cNvPr id="4" name="Immagine 3">
            <a:extLst>
              <a:ext uri="{FF2B5EF4-FFF2-40B4-BE49-F238E27FC236}">
                <a16:creationId xmlns:a16="http://schemas.microsoft.com/office/drawing/2014/main" id="{E2105A3C-2598-6D8F-1817-DC24503CBE95}"/>
              </a:ext>
            </a:extLst>
          </p:cNvPr>
          <p:cNvPicPr>
            <a:picLocks noChangeAspect="1"/>
          </p:cNvPicPr>
          <p:nvPr/>
        </p:nvPicPr>
        <p:blipFill>
          <a:blip r:embed="rId6"/>
          <a:stretch>
            <a:fillRect/>
          </a:stretch>
        </p:blipFill>
        <p:spPr>
          <a:xfrm>
            <a:off x="1057247" y="2414063"/>
            <a:ext cx="2613632" cy="2354215"/>
          </a:xfrm>
          <a:prstGeom prst="rect">
            <a:avLst/>
          </a:prstGeom>
        </p:spPr>
      </p:pic>
      <p:pic>
        <p:nvPicPr>
          <p:cNvPr id="5" name="Immagine 4">
            <a:extLst>
              <a:ext uri="{FF2B5EF4-FFF2-40B4-BE49-F238E27FC236}">
                <a16:creationId xmlns:a16="http://schemas.microsoft.com/office/drawing/2014/main" id="{4D275E90-617A-17E7-DDFC-D9067D30BBFE}"/>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724400" y="2507128"/>
            <a:ext cx="2456229" cy="2184971"/>
          </a:xfrm>
          <a:prstGeom prst="rect">
            <a:avLst/>
          </a:prstGeom>
        </p:spPr>
      </p:pic>
    </p:spTree>
    <p:extLst>
      <p:ext uri="{BB962C8B-B14F-4D97-AF65-F5344CB8AC3E}">
        <p14:creationId xmlns:p14="http://schemas.microsoft.com/office/powerpoint/2010/main" val="2019521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oogle Shape;71;p4">
            <a:extLst>
              <a:ext uri="{FF2B5EF4-FFF2-40B4-BE49-F238E27FC236}">
                <a16:creationId xmlns:a16="http://schemas.microsoft.com/office/drawing/2014/main" id="{F1D5C737-51DF-2D47-CB38-57795DD02576}"/>
              </a:ext>
            </a:extLst>
          </p:cNvPr>
          <p:cNvPicPr preferRelativeResize="0"/>
          <p:nvPr/>
        </p:nvPicPr>
        <p:blipFill>
          <a:blip r:embed="rId3">
            <a:alphaModFix/>
          </a:blip>
          <a:stretch>
            <a:fillRect/>
          </a:stretch>
        </p:blipFill>
        <p:spPr>
          <a:xfrm>
            <a:off x="7194375" y="398600"/>
            <a:ext cx="1669275" cy="435450"/>
          </a:xfrm>
          <a:prstGeom prst="rect">
            <a:avLst/>
          </a:prstGeom>
          <a:noFill/>
          <a:ln>
            <a:noFill/>
          </a:ln>
        </p:spPr>
      </p:pic>
      <p:sp>
        <p:nvSpPr>
          <p:cNvPr id="3" name="Google Shape;828;p36">
            <a:extLst>
              <a:ext uri="{FF2B5EF4-FFF2-40B4-BE49-F238E27FC236}">
                <a16:creationId xmlns:a16="http://schemas.microsoft.com/office/drawing/2014/main" id="{EA90DC46-BE3E-B795-3932-DC67FF9C5395}"/>
              </a:ext>
            </a:extLst>
          </p:cNvPr>
          <p:cNvSpPr txBox="1">
            <a:spLocks noGrp="1"/>
          </p:cNvSpPr>
          <p:nvPr>
            <p:ph type="title"/>
          </p:nvPr>
        </p:nvSpPr>
        <p:spPr>
          <a:xfrm>
            <a:off x="713225" y="1697400"/>
            <a:ext cx="3094800" cy="103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t-IT" dirty="0"/>
              <a:t>I</a:t>
            </a:r>
            <a:r>
              <a:rPr lang="en" dirty="0"/>
              <a:t>l cookie banner</a:t>
            </a:r>
            <a:endParaRPr dirty="0"/>
          </a:p>
        </p:txBody>
      </p:sp>
      <p:sp>
        <p:nvSpPr>
          <p:cNvPr id="4" name="AutoShape 2" descr="Le funzionalità della nostra CMP ti aiutano a semplificare la gestione dei cookie e a garantire la conformità alle leggi sulla privacy dei dati come GDPR, CCPA/CPRA, VCDPA, POPIA e altre ancora.">
            <a:extLst>
              <a:ext uri="{FF2B5EF4-FFF2-40B4-BE49-F238E27FC236}">
                <a16:creationId xmlns:a16="http://schemas.microsoft.com/office/drawing/2014/main" id="{3B98BD4A-D874-D2C1-20E5-2927F5E51044}"/>
              </a:ext>
            </a:extLst>
          </p:cNvPr>
          <p:cNvSpPr>
            <a:spLocks noChangeAspect="1" noChangeArrowheads="1"/>
          </p:cNvSpPr>
          <p:nvPr/>
        </p:nvSpPr>
        <p:spPr bwMode="auto">
          <a:xfrm>
            <a:off x="4419599" y="2906712"/>
            <a:ext cx="3376863" cy="337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Immagine 5">
            <a:extLst>
              <a:ext uri="{FF2B5EF4-FFF2-40B4-BE49-F238E27FC236}">
                <a16:creationId xmlns:a16="http://schemas.microsoft.com/office/drawing/2014/main" id="{5969CE6A-3A26-76B6-2BCF-9D88D463FEEB}"/>
              </a:ext>
            </a:extLst>
          </p:cNvPr>
          <p:cNvPicPr>
            <a:picLocks noChangeAspect="1"/>
          </p:cNvPicPr>
          <p:nvPr/>
        </p:nvPicPr>
        <p:blipFill>
          <a:blip r:embed="rId4"/>
          <a:stretch>
            <a:fillRect/>
          </a:stretch>
        </p:blipFill>
        <p:spPr>
          <a:xfrm>
            <a:off x="2440879" y="1199999"/>
            <a:ext cx="6703121" cy="3949453"/>
          </a:xfrm>
          <a:prstGeom prst="rect">
            <a:avLst/>
          </a:prstGeom>
        </p:spPr>
      </p:pic>
    </p:spTree>
    <p:extLst>
      <p:ext uri="{BB962C8B-B14F-4D97-AF65-F5344CB8AC3E}">
        <p14:creationId xmlns:p14="http://schemas.microsoft.com/office/powerpoint/2010/main" val="2964515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oogle Shape;71;p4">
            <a:extLst>
              <a:ext uri="{FF2B5EF4-FFF2-40B4-BE49-F238E27FC236}">
                <a16:creationId xmlns:a16="http://schemas.microsoft.com/office/drawing/2014/main" id="{245B5852-9CA6-8CE4-2D01-59433FA1D399}"/>
              </a:ext>
            </a:extLst>
          </p:cNvPr>
          <p:cNvPicPr preferRelativeResize="0"/>
          <p:nvPr/>
        </p:nvPicPr>
        <p:blipFill>
          <a:blip r:embed="rId3">
            <a:alphaModFix/>
          </a:blip>
          <a:stretch>
            <a:fillRect/>
          </a:stretch>
        </p:blipFill>
        <p:spPr>
          <a:xfrm>
            <a:off x="7194375" y="398600"/>
            <a:ext cx="1669275" cy="435450"/>
          </a:xfrm>
          <a:prstGeom prst="rect">
            <a:avLst/>
          </a:prstGeom>
          <a:noFill/>
          <a:ln>
            <a:noFill/>
          </a:ln>
        </p:spPr>
      </p:pic>
      <p:sp>
        <p:nvSpPr>
          <p:cNvPr id="3" name="Google Shape;1376;p44">
            <a:extLst>
              <a:ext uri="{FF2B5EF4-FFF2-40B4-BE49-F238E27FC236}">
                <a16:creationId xmlns:a16="http://schemas.microsoft.com/office/drawing/2014/main" id="{8AFEF71A-5128-37FD-41D1-5CD73E3B60DD}"/>
              </a:ext>
            </a:extLst>
          </p:cNvPr>
          <p:cNvSpPr/>
          <p:nvPr/>
        </p:nvSpPr>
        <p:spPr>
          <a:xfrm rot="5400000">
            <a:off x="4257000" y="3031438"/>
            <a:ext cx="630000" cy="588600"/>
          </a:xfrm>
          <a:prstGeom prst="homePlate">
            <a:avLst>
              <a:gd name="adj" fmla="val 31917"/>
            </a:avLst>
          </a:prstGeom>
          <a:solidFill>
            <a:schemeClr val="accen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Google Shape;1377;p44">
            <a:extLst>
              <a:ext uri="{FF2B5EF4-FFF2-40B4-BE49-F238E27FC236}">
                <a16:creationId xmlns:a16="http://schemas.microsoft.com/office/drawing/2014/main" id="{90972E0C-3163-987B-715F-27DA826F2274}"/>
              </a:ext>
            </a:extLst>
          </p:cNvPr>
          <p:cNvSpPr/>
          <p:nvPr/>
        </p:nvSpPr>
        <p:spPr>
          <a:xfrm rot="5400000">
            <a:off x="6794425" y="3031438"/>
            <a:ext cx="630000" cy="588600"/>
          </a:xfrm>
          <a:prstGeom prst="homePlate">
            <a:avLst>
              <a:gd name="adj" fmla="val 31917"/>
            </a:avLst>
          </a:prstGeom>
          <a:solidFill>
            <a:schemeClr val="accen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Google Shape;1378;p44">
            <a:extLst>
              <a:ext uri="{FF2B5EF4-FFF2-40B4-BE49-F238E27FC236}">
                <a16:creationId xmlns:a16="http://schemas.microsoft.com/office/drawing/2014/main" id="{7E1A1955-0C32-72A2-0121-1FE04489DF3F}"/>
              </a:ext>
            </a:extLst>
          </p:cNvPr>
          <p:cNvSpPr/>
          <p:nvPr/>
        </p:nvSpPr>
        <p:spPr>
          <a:xfrm rot="5400000">
            <a:off x="1719575" y="1174638"/>
            <a:ext cx="630000" cy="588600"/>
          </a:xfrm>
          <a:prstGeom prst="homePlate">
            <a:avLst>
              <a:gd name="adj" fmla="val 31917"/>
            </a:avLst>
          </a:prstGeom>
          <a:solidFill>
            <a:schemeClr val="accen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6" name="Google Shape;1380;p44">
            <a:extLst>
              <a:ext uri="{FF2B5EF4-FFF2-40B4-BE49-F238E27FC236}">
                <a16:creationId xmlns:a16="http://schemas.microsoft.com/office/drawing/2014/main" id="{1975679A-5415-F095-69CF-7A0A82F5A232}"/>
              </a:ext>
            </a:extLst>
          </p:cNvPr>
          <p:cNvSpPr txBox="1">
            <a:spLocks/>
          </p:cNvSpPr>
          <p:nvPr/>
        </p:nvSpPr>
        <p:spPr>
          <a:xfrm>
            <a:off x="1032164" y="3572627"/>
            <a:ext cx="2119745" cy="423300"/>
          </a:xfrm>
          <a:prstGeom prst="rect">
            <a:avLst/>
          </a:prstGeom>
        </p:spPr>
        <p:txBody>
          <a:bodyPr spcFirstLastPara="1" vert="horz" wrap="square" lIns="91425" tIns="91425" rIns="91425" bIns="91425" rtlCol="0" anchor="t" anchorCtr="0">
            <a:noAutofit/>
          </a:bodyPr>
          <a:lstStyle>
            <a:lvl1pPr marL="204003" indent="-204003" algn="l" defTabSz="816011" rtl="0" eaLnBrk="1" latinLnBrk="0" hangingPunct="1">
              <a:lnSpc>
                <a:spcPct val="90000"/>
              </a:lnSpc>
              <a:spcBef>
                <a:spcPts val="892"/>
              </a:spcBef>
              <a:buFont typeface="Arial" panose="020B0604020202020204" pitchFamily="34" charset="0"/>
              <a:buChar char="•"/>
              <a:defRPr sz="2499" kern="1200">
                <a:solidFill>
                  <a:schemeClr val="tx1"/>
                </a:solidFill>
                <a:latin typeface="+mn-lt"/>
                <a:ea typeface="+mn-ea"/>
                <a:cs typeface="+mn-cs"/>
              </a:defRPr>
            </a:lvl1pPr>
            <a:lvl2pPr marL="612008" indent="-204003" algn="l" defTabSz="816011" rtl="0" eaLnBrk="1" latinLnBrk="0" hangingPunct="1">
              <a:lnSpc>
                <a:spcPct val="90000"/>
              </a:lnSpc>
              <a:spcBef>
                <a:spcPts val="446"/>
              </a:spcBef>
              <a:buFont typeface="Arial" panose="020B0604020202020204" pitchFamily="34" charset="0"/>
              <a:buChar char="•"/>
              <a:defRPr sz="2142" kern="1200">
                <a:solidFill>
                  <a:schemeClr val="tx1"/>
                </a:solidFill>
                <a:latin typeface="+mn-lt"/>
                <a:ea typeface="+mn-ea"/>
                <a:cs typeface="+mn-cs"/>
              </a:defRPr>
            </a:lvl2pPr>
            <a:lvl3pPr marL="1020013" indent="-204003" algn="l" defTabSz="816011" rtl="0" eaLnBrk="1" latinLnBrk="0" hangingPunct="1">
              <a:lnSpc>
                <a:spcPct val="90000"/>
              </a:lnSpc>
              <a:spcBef>
                <a:spcPts val="446"/>
              </a:spcBef>
              <a:buFont typeface="Arial" panose="020B0604020202020204" pitchFamily="34" charset="0"/>
              <a:buChar char="•"/>
              <a:defRPr sz="1785" kern="1200">
                <a:solidFill>
                  <a:schemeClr val="tx1"/>
                </a:solidFill>
                <a:latin typeface="+mn-lt"/>
                <a:ea typeface="+mn-ea"/>
                <a:cs typeface="+mn-cs"/>
              </a:defRPr>
            </a:lvl3pPr>
            <a:lvl4pPr marL="1428018"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4pPr>
            <a:lvl5pPr marL="1836024"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5pPr>
            <a:lvl6pPr marL="2244029"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6pPr>
            <a:lvl7pPr marL="2652034"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7pPr>
            <a:lvl8pPr marL="3060040"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8pPr>
            <a:lvl9pPr marL="3468045"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9pPr>
          </a:lstStyle>
          <a:p>
            <a:pPr marL="0" marR="0" lvl="0" indent="0" algn="just" defTabSz="816011" rtl="0" eaLnBrk="1" fontAlgn="auto" latinLnBrk="0" hangingPunct="1">
              <a:lnSpc>
                <a:spcPct val="100000"/>
              </a:lnSpc>
              <a:spcBef>
                <a:spcPts val="0"/>
              </a:spcBef>
              <a:spcAft>
                <a:spcPts val="1600"/>
              </a:spcAft>
              <a:buClrTx/>
              <a:buSzTx/>
              <a:buFont typeface="Arial" panose="020B0604020202020204" pitchFamily="34" charset="0"/>
              <a:buNone/>
              <a:tabLst/>
              <a:defRPr/>
            </a:pPr>
            <a:r>
              <a:rPr kumimoji="0" lang="it-IT" sz="1200" b="0" i="0"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sym typeface="Roboto"/>
              </a:rPr>
              <a:t>un comando (es. una X in alto a destra) per chiudere il </a:t>
            </a:r>
            <a:r>
              <a:rPr kumimoji="0" lang="it-IT" sz="1200" b="0" i="1"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sym typeface="Roboto"/>
              </a:rPr>
              <a:t>banner </a:t>
            </a:r>
            <a:r>
              <a:rPr kumimoji="0" lang="it-IT" sz="1200" b="0" i="0"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sym typeface="Roboto"/>
              </a:rPr>
              <a:t>senza prestare il consenso all’uso dei </a:t>
            </a:r>
            <a:r>
              <a:rPr kumimoji="0" lang="it-IT" sz="1200" b="0" i="1"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sym typeface="Roboto"/>
              </a:rPr>
              <a:t>cookie </a:t>
            </a:r>
            <a:r>
              <a:rPr kumimoji="0" lang="it-IT" sz="1200" b="0" i="0"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sym typeface="Roboto"/>
              </a:rPr>
              <a:t>o delle altre tecniche di profilazione mantenendo le impostazioni di </a:t>
            </a:r>
            <a:r>
              <a:rPr kumimoji="0" lang="it-IT" sz="1200" b="0" i="1"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sym typeface="Roboto"/>
              </a:rPr>
              <a:t>default</a:t>
            </a:r>
            <a:endParaRPr kumimoji="0" lang="it-IT" sz="1200" b="0" i="0" u="none" strike="noStrike" kern="1200" cap="none" spc="0" normalizeH="0" baseline="0" noProof="0" dirty="0">
              <a:ln>
                <a:noFill/>
              </a:ln>
              <a:solidFill>
                <a:prstClr val="black"/>
              </a:solidFill>
              <a:effectLst/>
              <a:uLnTx/>
              <a:uFillTx/>
              <a:ea typeface="Roboto" panose="02000000000000000000" pitchFamily="2" charset="0"/>
              <a:cs typeface="Roboto" panose="02000000000000000000" pitchFamily="2" charset="0"/>
            </a:endParaRPr>
          </a:p>
        </p:txBody>
      </p:sp>
      <p:sp>
        <p:nvSpPr>
          <p:cNvPr id="7" name="Google Shape;1381;p44">
            <a:extLst>
              <a:ext uri="{FF2B5EF4-FFF2-40B4-BE49-F238E27FC236}">
                <a16:creationId xmlns:a16="http://schemas.microsoft.com/office/drawing/2014/main" id="{7C7F29EA-5801-D403-A599-4C4CB584B50D}"/>
              </a:ext>
            </a:extLst>
          </p:cNvPr>
          <p:cNvSpPr txBox="1">
            <a:spLocks/>
          </p:cNvSpPr>
          <p:nvPr/>
        </p:nvSpPr>
        <p:spPr>
          <a:xfrm>
            <a:off x="3750104" y="3572624"/>
            <a:ext cx="1644000" cy="423300"/>
          </a:xfrm>
          <a:prstGeom prst="rect">
            <a:avLst/>
          </a:prstGeom>
        </p:spPr>
        <p:txBody>
          <a:bodyPr spcFirstLastPara="1" wrap="square" lIns="91425" tIns="91425" rIns="91425" bIns="91425" anchor="t" anchorCtr="0">
            <a:noAutofit/>
          </a:bodyPr>
          <a:lstStyle>
            <a:lvl1pPr marL="204003" indent="-204003" algn="l" defTabSz="816011" rtl="0" eaLnBrk="1" latinLnBrk="0" hangingPunct="1">
              <a:lnSpc>
                <a:spcPct val="90000"/>
              </a:lnSpc>
              <a:spcBef>
                <a:spcPts val="892"/>
              </a:spcBef>
              <a:buFont typeface="Arial" panose="020B0604020202020204" pitchFamily="34" charset="0"/>
              <a:buChar char="•"/>
              <a:defRPr sz="2499" kern="1200">
                <a:solidFill>
                  <a:schemeClr val="tx1"/>
                </a:solidFill>
                <a:latin typeface="+mn-lt"/>
                <a:ea typeface="+mn-ea"/>
                <a:cs typeface="+mn-cs"/>
              </a:defRPr>
            </a:lvl1pPr>
            <a:lvl2pPr marL="612008" indent="-204003" algn="l" defTabSz="816011" rtl="0" eaLnBrk="1" latinLnBrk="0" hangingPunct="1">
              <a:lnSpc>
                <a:spcPct val="90000"/>
              </a:lnSpc>
              <a:spcBef>
                <a:spcPts val="446"/>
              </a:spcBef>
              <a:buFont typeface="Arial" panose="020B0604020202020204" pitchFamily="34" charset="0"/>
              <a:buChar char="•"/>
              <a:defRPr sz="2142" kern="1200">
                <a:solidFill>
                  <a:schemeClr val="tx1"/>
                </a:solidFill>
                <a:latin typeface="+mn-lt"/>
                <a:ea typeface="+mn-ea"/>
                <a:cs typeface="+mn-cs"/>
              </a:defRPr>
            </a:lvl2pPr>
            <a:lvl3pPr marL="1020013" indent="-204003" algn="l" defTabSz="816011" rtl="0" eaLnBrk="1" latinLnBrk="0" hangingPunct="1">
              <a:lnSpc>
                <a:spcPct val="90000"/>
              </a:lnSpc>
              <a:spcBef>
                <a:spcPts val="446"/>
              </a:spcBef>
              <a:buFont typeface="Arial" panose="020B0604020202020204" pitchFamily="34" charset="0"/>
              <a:buChar char="•"/>
              <a:defRPr sz="1785" kern="1200">
                <a:solidFill>
                  <a:schemeClr val="tx1"/>
                </a:solidFill>
                <a:latin typeface="+mn-lt"/>
                <a:ea typeface="+mn-ea"/>
                <a:cs typeface="+mn-cs"/>
              </a:defRPr>
            </a:lvl3pPr>
            <a:lvl4pPr marL="1428018"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4pPr>
            <a:lvl5pPr marL="1836024"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5pPr>
            <a:lvl6pPr marL="2244029"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6pPr>
            <a:lvl7pPr marL="2652034"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7pPr>
            <a:lvl8pPr marL="3060040"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8pPr>
            <a:lvl9pPr marL="3468045"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9pPr>
          </a:lstStyle>
          <a:p>
            <a:pPr marL="0" marR="0" lvl="0" indent="0" algn="just" defTabSz="816011"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it-IT" sz="1200" b="0" i="0"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sym typeface="Roboto"/>
              </a:rPr>
              <a:t>un comando per accettare tutti i </a:t>
            </a:r>
            <a:r>
              <a:rPr kumimoji="0" lang="it-IT" sz="1200" b="0" i="1"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sym typeface="Roboto"/>
              </a:rPr>
              <a:t>cookie </a:t>
            </a:r>
            <a:r>
              <a:rPr kumimoji="0" lang="it-IT" sz="1200" b="0" i="0"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sym typeface="Roboto"/>
              </a:rPr>
              <a:t>o altre tecniche di tracciamento; </a:t>
            </a:r>
            <a:endParaRPr kumimoji="0" lang="it-IT" sz="1200" b="0" i="0" u="none" strike="noStrike" kern="1200" cap="none" spc="0" normalizeH="0" baseline="0" noProof="0" dirty="0">
              <a:ln>
                <a:noFill/>
              </a:ln>
              <a:solidFill>
                <a:prstClr val="black"/>
              </a:solidFill>
              <a:effectLst/>
              <a:uLnTx/>
              <a:uFillTx/>
              <a:ea typeface="Roboto" panose="02000000000000000000" pitchFamily="2" charset="0"/>
              <a:cs typeface="Roboto" panose="02000000000000000000" pitchFamily="2" charset="0"/>
            </a:endParaRPr>
          </a:p>
        </p:txBody>
      </p:sp>
      <p:sp>
        <p:nvSpPr>
          <p:cNvPr id="8" name="Google Shape;1382;p44">
            <a:extLst>
              <a:ext uri="{FF2B5EF4-FFF2-40B4-BE49-F238E27FC236}">
                <a16:creationId xmlns:a16="http://schemas.microsoft.com/office/drawing/2014/main" id="{0836D09F-6E98-3A79-1620-AA65E07BD141}"/>
              </a:ext>
            </a:extLst>
          </p:cNvPr>
          <p:cNvSpPr txBox="1">
            <a:spLocks/>
          </p:cNvSpPr>
          <p:nvPr/>
        </p:nvSpPr>
        <p:spPr>
          <a:xfrm>
            <a:off x="6287575" y="3572624"/>
            <a:ext cx="1706498" cy="423300"/>
          </a:xfrm>
          <a:prstGeom prst="rect">
            <a:avLst/>
          </a:prstGeom>
        </p:spPr>
        <p:txBody>
          <a:bodyPr spcFirstLastPara="1" wrap="square" lIns="91425" tIns="91425" rIns="91425" bIns="91425" anchor="t" anchorCtr="0">
            <a:noAutofit/>
          </a:bodyPr>
          <a:lstStyle>
            <a:lvl1pPr marL="204003" indent="-204003" algn="l" defTabSz="816011" rtl="0" eaLnBrk="1" latinLnBrk="0" hangingPunct="1">
              <a:lnSpc>
                <a:spcPct val="90000"/>
              </a:lnSpc>
              <a:spcBef>
                <a:spcPts val="892"/>
              </a:spcBef>
              <a:buFont typeface="Arial" panose="020B0604020202020204" pitchFamily="34" charset="0"/>
              <a:buChar char="•"/>
              <a:defRPr sz="2499" kern="1200">
                <a:solidFill>
                  <a:schemeClr val="tx1"/>
                </a:solidFill>
                <a:latin typeface="+mn-lt"/>
                <a:ea typeface="+mn-ea"/>
                <a:cs typeface="+mn-cs"/>
              </a:defRPr>
            </a:lvl1pPr>
            <a:lvl2pPr marL="612008" indent="-204003" algn="l" defTabSz="816011" rtl="0" eaLnBrk="1" latinLnBrk="0" hangingPunct="1">
              <a:lnSpc>
                <a:spcPct val="90000"/>
              </a:lnSpc>
              <a:spcBef>
                <a:spcPts val="446"/>
              </a:spcBef>
              <a:buFont typeface="Arial" panose="020B0604020202020204" pitchFamily="34" charset="0"/>
              <a:buChar char="•"/>
              <a:defRPr sz="2142" kern="1200">
                <a:solidFill>
                  <a:schemeClr val="tx1"/>
                </a:solidFill>
                <a:latin typeface="+mn-lt"/>
                <a:ea typeface="+mn-ea"/>
                <a:cs typeface="+mn-cs"/>
              </a:defRPr>
            </a:lvl2pPr>
            <a:lvl3pPr marL="1020013" indent="-204003" algn="l" defTabSz="816011" rtl="0" eaLnBrk="1" latinLnBrk="0" hangingPunct="1">
              <a:lnSpc>
                <a:spcPct val="90000"/>
              </a:lnSpc>
              <a:spcBef>
                <a:spcPts val="446"/>
              </a:spcBef>
              <a:buFont typeface="Arial" panose="020B0604020202020204" pitchFamily="34" charset="0"/>
              <a:buChar char="•"/>
              <a:defRPr sz="1785" kern="1200">
                <a:solidFill>
                  <a:schemeClr val="tx1"/>
                </a:solidFill>
                <a:latin typeface="+mn-lt"/>
                <a:ea typeface="+mn-ea"/>
                <a:cs typeface="+mn-cs"/>
              </a:defRPr>
            </a:lvl3pPr>
            <a:lvl4pPr marL="1428018"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4pPr>
            <a:lvl5pPr marL="1836024"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5pPr>
            <a:lvl6pPr marL="2244029"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6pPr>
            <a:lvl7pPr marL="2652034"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7pPr>
            <a:lvl8pPr marL="3060040"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8pPr>
            <a:lvl9pPr marL="3468045"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9pPr>
          </a:lstStyle>
          <a:p>
            <a:pPr marL="0" marR="0" lvl="0" indent="0" algn="just" defTabSz="816011"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it-IT" sz="1200" b="0" i="0"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sym typeface="Roboto"/>
              </a:rPr>
              <a:t>il </a:t>
            </a:r>
            <a:r>
              <a:rPr kumimoji="0" lang="it-IT" sz="1200" b="0" i="1"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sym typeface="Roboto"/>
              </a:rPr>
              <a:t>link </a:t>
            </a:r>
            <a:r>
              <a:rPr kumimoji="0" lang="it-IT" sz="1200" b="0" i="0"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sym typeface="Roboto"/>
              </a:rPr>
              <a:t>ad un’altra area nella quale poter scegliere in modo analitico le funzionalità, le </a:t>
            </a:r>
            <a:r>
              <a:rPr kumimoji="0" lang="it-IT" sz="1200" b="0" i="1"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sym typeface="Roboto"/>
              </a:rPr>
              <a:t>terze parti </a:t>
            </a:r>
            <a:r>
              <a:rPr kumimoji="0" lang="it-IT" sz="1200" b="0" i="0"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sym typeface="Roboto"/>
              </a:rPr>
              <a:t>e i </a:t>
            </a:r>
            <a:r>
              <a:rPr kumimoji="0" lang="it-IT" sz="1200" b="0" i="1"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sym typeface="Roboto"/>
              </a:rPr>
              <a:t>cookie </a:t>
            </a:r>
            <a:r>
              <a:rPr kumimoji="0" lang="it-IT" sz="1200" b="0" i="0"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sym typeface="Roboto"/>
              </a:rPr>
              <a:t>che si vogliono installare </a:t>
            </a:r>
            <a:endParaRPr kumimoji="0" lang="it-IT" sz="1200" b="0" i="0" u="none" strike="noStrike" kern="1200" cap="none" spc="0" normalizeH="0" baseline="0" noProof="0" dirty="0">
              <a:ln>
                <a:noFill/>
              </a:ln>
              <a:solidFill>
                <a:prstClr val="black"/>
              </a:solidFill>
              <a:effectLst/>
              <a:uLnTx/>
              <a:uFillTx/>
              <a:ea typeface="Roboto" panose="02000000000000000000" pitchFamily="2" charset="0"/>
              <a:cs typeface="Roboto" panose="02000000000000000000" pitchFamily="2" charset="0"/>
            </a:endParaRPr>
          </a:p>
        </p:txBody>
      </p:sp>
      <p:sp>
        <p:nvSpPr>
          <p:cNvPr id="9" name="Google Shape;1383;p44">
            <a:extLst>
              <a:ext uri="{FF2B5EF4-FFF2-40B4-BE49-F238E27FC236}">
                <a16:creationId xmlns:a16="http://schemas.microsoft.com/office/drawing/2014/main" id="{1E36ED75-EE42-BA2E-4094-71BC245BDE84}"/>
              </a:ext>
            </a:extLst>
          </p:cNvPr>
          <p:cNvSpPr txBox="1">
            <a:spLocks/>
          </p:cNvSpPr>
          <p:nvPr/>
        </p:nvSpPr>
        <p:spPr>
          <a:xfrm>
            <a:off x="979537" y="1671660"/>
            <a:ext cx="2292927" cy="423300"/>
          </a:xfrm>
          <a:prstGeom prst="rect">
            <a:avLst/>
          </a:prstGeom>
        </p:spPr>
        <p:txBody>
          <a:bodyPr spcFirstLastPara="1" wrap="square" lIns="91425" tIns="91425" rIns="91425" bIns="91425" anchor="t" anchorCtr="0">
            <a:noAutofit/>
          </a:bodyPr>
          <a:lstStyle>
            <a:lvl1pPr marL="204003" indent="-204003" algn="l" defTabSz="816011" rtl="0" eaLnBrk="1" latinLnBrk="0" hangingPunct="1">
              <a:lnSpc>
                <a:spcPct val="90000"/>
              </a:lnSpc>
              <a:spcBef>
                <a:spcPts val="892"/>
              </a:spcBef>
              <a:buFont typeface="Arial" panose="020B0604020202020204" pitchFamily="34" charset="0"/>
              <a:buChar char="•"/>
              <a:defRPr sz="2499" kern="1200">
                <a:solidFill>
                  <a:schemeClr val="tx1"/>
                </a:solidFill>
                <a:latin typeface="+mn-lt"/>
                <a:ea typeface="+mn-ea"/>
                <a:cs typeface="+mn-cs"/>
              </a:defRPr>
            </a:lvl1pPr>
            <a:lvl2pPr marL="612008" indent="-204003" algn="l" defTabSz="816011" rtl="0" eaLnBrk="1" latinLnBrk="0" hangingPunct="1">
              <a:lnSpc>
                <a:spcPct val="90000"/>
              </a:lnSpc>
              <a:spcBef>
                <a:spcPts val="446"/>
              </a:spcBef>
              <a:buFont typeface="Arial" panose="020B0604020202020204" pitchFamily="34" charset="0"/>
              <a:buChar char="•"/>
              <a:defRPr sz="2142" kern="1200">
                <a:solidFill>
                  <a:schemeClr val="tx1"/>
                </a:solidFill>
                <a:latin typeface="+mn-lt"/>
                <a:ea typeface="+mn-ea"/>
                <a:cs typeface="+mn-cs"/>
              </a:defRPr>
            </a:lvl2pPr>
            <a:lvl3pPr marL="1020013" indent="-204003" algn="l" defTabSz="816011" rtl="0" eaLnBrk="1" latinLnBrk="0" hangingPunct="1">
              <a:lnSpc>
                <a:spcPct val="90000"/>
              </a:lnSpc>
              <a:spcBef>
                <a:spcPts val="446"/>
              </a:spcBef>
              <a:buFont typeface="Arial" panose="020B0604020202020204" pitchFamily="34" charset="0"/>
              <a:buChar char="•"/>
              <a:defRPr sz="1785" kern="1200">
                <a:solidFill>
                  <a:schemeClr val="tx1"/>
                </a:solidFill>
                <a:latin typeface="+mn-lt"/>
                <a:ea typeface="+mn-ea"/>
                <a:cs typeface="+mn-cs"/>
              </a:defRPr>
            </a:lvl3pPr>
            <a:lvl4pPr marL="1428018"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4pPr>
            <a:lvl5pPr marL="1836024"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5pPr>
            <a:lvl6pPr marL="2244029"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6pPr>
            <a:lvl7pPr marL="2652034"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7pPr>
            <a:lvl8pPr marL="3060040"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8pPr>
            <a:lvl9pPr marL="3468045"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9pPr>
          </a:lstStyle>
          <a:p>
            <a:pPr marL="0" marR="0" lvl="0" indent="0" algn="l" defTabSz="816011" rtl="0" eaLnBrk="1" fontAlgn="auto" latinLnBrk="0" hangingPunct="1">
              <a:lnSpc>
                <a:spcPct val="100000"/>
              </a:lnSpc>
              <a:spcBef>
                <a:spcPts val="892"/>
              </a:spcBef>
              <a:spcAft>
                <a:spcPts val="1600"/>
              </a:spcAft>
              <a:buClrTx/>
              <a:buSzTx/>
              <a:buFont typeface="Arial" panose="020B0604020202020204" pitchFamily="34" charset="0"/>
              <a:buNone/>
              <a:tabLst/>
              <a:defRPr/>
            </a:pPr>
            <a:r>
              <a:rPr kumimoji="0" lang="it-IT" sz="1200" b="0" i="0" u="none" strike="noStrike" kern="1200" cap="none" spc="0" normalizeH="0" baseline="0" noProof="0" dirty="0">
                <a:ln>
                  <a:noFill/>
                </a:ln>
                <a:solidFill>
                  <a:prstClr val="black"/>
                </a:solidFill>
                <a:effectLst/>
                <a:uLnTx/>
                <a:uFillTx/>
                <a:ea typeface="Roboto" panose="02000000000000000000" pitchFamily="2" charset="0"/>
                <a:cs typeface="Roboto" panose="02000000000000000000" pitchFamily="2" charset="0"/>
                <a:sym typeface="Roboto"/>
              </a:rPr>
              <a:t>L</a:t>
            </a:r>
            <a:r>
              <a:rPr kumimoji="0" lang="it-IT" sz="1200" b="0" i="0"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sym typeface="Roboto"/>
              </a:rPr>
              <a:t>’indicazione che il sito utilizza </a:t>
            </a:r>
            <a:r>
              <a:rPr kumimoji="0" lang="it-IT" sz="1200" b="0" i="1"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sym typeface="Roboto"/>
              </a:rPr>
              <a:t>cookie </a:t>
            </a:r>
            <a:r>
              <a:rPr kumimoji="0" lang="it-IT" sz="1200" b="0" i="0"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sym typeface="Roboto"/>
              </a:rPr>
              <a:t>tecnici e, previo consenso dell’utente, </a:t>
            </a:r>
            <a:r>
              <a:rPr kumimoji="0" lang="it-IT" sz="1200" b="0" i="1"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sym typeface="Roboto"/>
              </a:rPr>
              <a:t>cookie </a:t>
            </a:r>
            <a:r>
              <a:rPr kumimoji="0" lang="it-IT" sz="1200" b="0" i="0"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sym typeface="Roboto"/>
              </a:rPr>
              <a:t>di profilazione o altri strumenti di tracciamento indicando le relative finalità </a:t>
            </a:r>
            <a:endParaRPr kumimoji="0" lang="it-IT" sz="1200" b="0" i="0" u="none" strike="noStrike" kern="1200" cap="none" spc="0" normalizeH="0" baseline="0" noProof="0" dirty="0">
              <a:ln>
                <a:noFill/>
              </a:ln>
              <a:solidFill>
                <a:prstClr val="black"/>
              </a:solidFill>
              <a:effectLst/>
              <a:uLnTx/>
              <a:uFillTx/>
              <a:ea typeface="Roboto" panose="02000000000000000000" pitchFamily="2" charset="0"/>
              <a:cs typeface="Roboto" panose="02000000000000000000" pitchFamily="2" charset="0"/>
            </a:endParaRPr>
          </a:p>
          <a:p>
            <a:pPr marL="0" marR="0" lvl="0" indent="0" algn="ctr" defTabSz="816011" rtl="0" eaLnBrk="1" fontAlgn="auto" latinLnBrk="0" hangingPunct="1">
              <a:lnSpc>
                <a:spcPct val="90000"/>
              </a:lnSpc>
              <a:spcBef>
                <a:spcPts val="0"/>
              </a:spcBef>
              <a:spcAft>
                <a:spcPts val="1600"/>
              </a:spcAft>
              <a:buClrTx/>
              <a:buSzTx/>
              <a:buFont typeface="Arial" panose="020B0604020202020204" pitchFamily="34" charset="0"/>
              <a:buNone/>
              <a:tabLst/>
              <a:defRPr/>
            </a:pPr>
            <a:endParaRPr kumimoji="0" lang="it-IT"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0" name="Google Shape;1384;p44">
            <a:extLst>
              <a:ext uri="{FF2B5EF4-FFF2-40B4-BE49-F238E27FC236}">
                <a16:creationId xmlns:a16="http://schemas.microsoft.com/office/drawing/2014/main" id="{4E96257C-992E-9285-6C33-FEB99D1C6C8E}"/>
              </a:ext>
            </a:extLst>
          </p:cNvPr>
          <p:cNvSpPr txBox="1">
            <a:spLocks/>
          </p:cNvSpPr>
          <p:nvPr/>
        </p:nvSpPr>
        <p:spPr>
          <a:xfrm>
            <a:off x="3750000" y="1741650"/>
            <a:ext cx="1644000" cy="423300"/>
          </a:xfrm>
          <a:prstGeom prst="rect">
            <a:avLst/>
          </a:prstGeom>
        </p:spPr>
        <p:txBody>
          <a:bodyPr spcFirstLastPara="1" wrap="square" lIns="91425" tIns="91425" rIns="91425" bIns="91425" anchor="t" anchorCtr="0">
            <a:noAutofit/>
          </a:bodyPr>
          <a:lstStyle>
            <a:lvl1pPr marL="204003" indent="-204003" algn="l" defTabSz="816011" rtl="0" eaLnBrk="1" latinLnBrk="0" hangingPunct="1">
              <a:lnSpc>
                <a:spcPct val="90000"/>
              </a:lnSpc>
              <a:spcBef>
                <a:spcPts val="892"/>
              </a:spcBef>
              <a:buFont typeface="Arial" panose="020B0604020202020204" pitchFamily="34" charset="0"/>
              <a:buChar char="•"/>
              <a:defRPr sz="2499" kern="1200">
                <a:solidFill>
                  <a:schemeClr val="tx1"/>
                </a:solidFill>
                <a:latin typeface="+mn-lt"/>
                <a:ea typeface="+mn-ea"/>
                <a:cs typeface="+mn-cs"/>
              </a:defRPr>
            </a:lvl1pPr>
            <a:lvl2pPr marL="612008" indent="-204003" algn="l" defTabSz="816011" rtl="0" eaLnBrk="1" latinLnBrk="0" hangingPunct="1">
              <a:lnSpc>
                <a:spcPct val="90000"/>
              </a:lnSpc>
              <a:spcBef>
                <a:spcPts val="446"/>
              </a:spcBef>
              <a:buFont typeface="Arial" panose="020B0604020202020204" pitchFamily="34" charset="0"/>
              <a:buChar char="•"/>
              <a:defRPr sz="2142" kern="1200">
                <a:solidFill>
                  <a:schemeClr val="tx1"/>
                </a:solidFill>
                <a:latin typeface="+mn-lt"/>
                <a:ea typeface="+mn-ea"/>
                <a:cs typeface="+mn-cs"/>
              </a:defRPr>
            </a:lvl2pPr>
            <a:lvl3pPr marL="1020013" indent="-204003" algn="l" defTabSz="816011" rtl="0" eaLnBrk="1" latinLnBrk="0" hangingPunct="1">
              <a:lnSpc>
                <a:spcPct val="90000"/>
              </a:lnSpc>
              <a:spcBef>
                <a:spcPts val="446"/>
              </a:spcBef>
              <a:buFont typeface="Arial" panose="020B0604020202020204" pitchFamily="34" charset="0"/>
              <a:buChar char="•"/>
              <a:defRPr sz="1785" kern="1200">
                <a:solidFill>
                  <a:schemeClr val="tx1"/>
                </a:solidFill>
                <a:latin typeface="+mn-lt"/>
                <a:ea typeface="+mn-ea"/>
                <a:cs typeface="+mn-cs"/>
              </a:defRPr>
            </a:lvl3pPr>
            <a:lvl4pPr marL="1428018"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4pPr>
            <a:lvl5pPr marL="1836024"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5pPr>
            <a:lvl6pPr marL="2244029"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6pPr>
            <a:lvl7pPr marL="2652034"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7pPr>
            <a:lvl8pPr marL="3060040"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8pPr>
            <a:lvl9pPr marL="3468045"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9pPr>
          </a:lstStyle>
          <a:p>
            <a:pPr marL="0" marR="0" lvl="0" indent="0" algn="just" defTabSz="816011" rtl="0" eaLnBrk="1" fontAlgn="auto" latinLnBrk="0" hangingPunct="1">
              <a:lnSpc>
                <a:spcPct val="100000"/>
              </a:lnSpc>
              <a:spcBef>
                <a:spcPts val="0"/>
              </a:spcBef>
              <a:spcAft>
                <a:spcPts val="1600"/>
              </a:spcAft>
              <a:buClrTx/>
              <a:buSzTx/>
              <a:buFont typeface="Arial" panose="020B0604020202020204" pitchFamily="34" charset="0"/>
              <a:buNone/>
              <a:tabLst/>
              <a:defRPr/>
            </a:pPr>
            <a:r>
              <a:rPr kumimoji="0" lang="it-IT" sz="1200" b="0" i="0"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sym typeface="Roboto"/>
              </a:rPr>
              <a:t>il </a:t>
            </a:r>
            <a:r>
              <a:rPr kumimoji="0" lang="it-IT" sz="1200" b="0" i="1"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sym typeface="Roboto"/>
              </a:rPr>
              <a:t>link </a:t>
            </a:r>
            <a:r>
              <a:rPr kumimoji="0" lang="it-IT" sz="1200" b="0" i="0"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sym typeface="Roboto"/>
              </a:rPr>
              <a:t>alla </a:t>
            </a:r>
            <a:r>
              <a:rPr kumimoji="0" lang="it-IT" sz="1200" b="0" i="1"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sym typeface="Roboto"/>
              </a:rPr>
              <a:t>privacy policy </a:t>
            </a:r>
            <a:r>
              <a:rPr kumimoji="0" lang="it-IT" sz="1200" b="0" i="0"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sym typeface="Roboto"/>
              </a:rPr>
              <a:t>contenente l’informativa completa</a:t>
            </a:r>
            <a:endParaRPr kumimoji="0" lang="it-IT" sz="1200" b="0" i="0" u="none" strike="noStrike" kern="1200" cap="none" spc="0" normalizeH="0" baseline="0" noProof="0" dirty="0">
              <a:ln>
                <a:noFill/>
              </a:ln>
              <a:solidFill>
                <a:prstClr val="black"/>
              </a:solidFill>
              <a:effectLst/>
              <a:uLnTx/>
              <a:uFillTx/>
              <a:ea typeface="Roboto" panose="02000000000000000000" pitchFamily="2" charset="0"/>
              <a:cs typeface="Roboto" panose="02000000000000000000" pitchFamily="2" charset="0"/>
            </a:endParaRPr>
          </a:p>
        </p:txBody>
      </p:sp>
      <p:sp>
        <p:nvSpPr>
          <p:cNvPr id="11" name="Google Shape;1385;p44">
            <a:extLst>
              <a:ext uri="{FF2B5EF4-FFF2-40B4-BE49-F238E27FC236}">
                <a16:creationId xmlns:a16="http://schemas.microsoft.com/office/drawing/2014/main" id="{59DF0DE3-9FDA-23EB-A504-DAF6A62C88FE}"/>
              </a:ext>
            </a:extLst>
          </p:cNvPr>
          <p:cNvSpPr txBox="1">
            <a:spLocks/>
          </p:cNvSpPr>
          <p:nvPr/>
        </p:nvSpPr>
        <p:spPr>
          <a:xfrm>
            <a:off x="6287575" y="1741650"/>
            <a:ext cx="1644000" cy="423300"/>
          </a:xfrm>
          <a:prstGeom prst="rect">
            <a:avLst/>
          </a:prstGeom>
        </p:spPr>
        <p:txBody>
          <a:bodyPr spcFirstLastPara="1" wrap="square" lIns="91425" tIns="91425" rIns="91425" bIns="91425" anchor="t" anchorCtr="0">
            <a:noAutofit/>
          </a:bodyPr>
          <a:lstStyle>
            <a:lvl1pPr marL="204003" indent="-204003" algn="l" defTabSz="816011" rtl="0" eaLnBrk="1" latinLnBrk="0" hangingPunct="1">
              <a:lnSpc>
                <a:spcPct val="90000"/>
              </a:lnSpc>
              <a:spcBef>
                <a:spcPts val="892"/>
              </a:spcBef>
              <a:buFont typeface="Arial" panose="020B0604020202020204" pitchFamily="34" charset="0"/>
              <a:buChar char="•"/>
              <a:defRPr sz="2499" kern="1200">
                <a:solidFill>
                  <a:schemeClr val="tx1"/>
                </a:solidFill>
                <a:latin typeface="+mn-lt"/>
                <a:ea typeface="+mn-ea"/>
                <a:cs typeface="+mn-cs"/>
              </a:defRPr>
            </a:lvl1pPr>
            <a:lvl2pPr marL="612008" indent="-204003" algn="l" defTabSz="816011" rtl="0" eaLnBrk="1" latinLnBrk="0" hangingPunct="1">
              <a:lnSpc>
                <a:spcPct val="90000"/>
              </a:lnSpc>
              <a:spcBef>
                <a:spcPts val="446"/>
              </a:spcBef>
              <a:buFont typeface="Arial" panose="020B0604020202020204" pitchFamily="34" charset="0"/>
              <a:buChar char="•"/>
              <a:defRPr sz="2142" kern="1200">
                <a:solidFill>
                  <a:schemeClr val="tx1"/>
                </a:solidFill>
                <a:latin typeface="+mn-lt"/>
                <a:ea typeface="+mn-ea"/>
                <a:cs typeface="+mn-cs"/>
              </a:defRPr>
            </a:lvl2pPr>
            <a:lvl3pPr marL="1020013" indent="-204003" algn="l" defTabSz="816011" rtl="0" eaLnBrk="1" latinLnBrk="0" hangingPunct="1">
              <a:lnSpc>
                <a:spcPct val="90000"/>
              </a:lnSpc>
              <a:spcBef>
                <a:spcPts val="446"/>
              </a:spcBef>
              <a:buFont typeface="Arial" panose="020B0604020202020204" pitchFamily="34" charset="0"/>
              <a:buChar char="•"/>
              <a:defRPr sz="1785" kern="1200">
                <a:solidFill>
                  <a:schemeClr val="tx1"/>
                </a:solidFill>
                <a:latin typeface="+mn-lt"/>
                <a:ea typeface="+mn-ea"/>
                <a:cs typeface="+mn-cs"/>
              </a:defRPr>
            </a:lvl3pPr>
            <a:lvl4pPr marL="1428018"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4pPr>
            <a:lvl5pPr marL="1836024"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5pPr>
            <a:lvl6pPr marL="2244029"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6pPr>
            <a:lvl7pPr marL="2652034"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7pPr>
            <a:lvl8pPr marL="3060040"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8pPr>
            <a:lvl9pPr marL="3468045"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9pPr>
          </a:lstStyle>
          <a:p>
            <a:pPr marL="0" marR="0" lvl="0" indent="0" algn="just" defTabSz="816011" rtl="0" eaLnBrk="1" fontAlgn="auto" latinLnBrk="0" hangingPunct="1">
              <a:lnSpc>
                <a:spcPct val="100000"/>
              </a:lnSpc>
              <a:spcBef>
                <a:spcPts val="0"/>
              </a:spcBef>
              <a:spcAft>
                <a:spcPts val="1600"/>
              </a:spcAft>
              <a:buClrTx/>
              <a:buSzTx/>
              <a:buFont typeface="Arial" panose="020B0604020202020204" pitchFamily="34" charset="0"/>
              <a:buNone/>
              <a:tabLst/>
              <a:defRPr/>
            </a:pPr>
            <a:r>
              <a:rPr kumimoji="0" lang="it-IT" sz="1200" b="0" i="0" u="none" strike="noStrike" kern="1200" cap="none" spc="0" normalizeH="0" baseline="0" noProof="0" dirty="0">
                <a:ln>
                  <a:noFill/>
                </a:ln>
                <a:solidFill>
                  <a:prstClr val="black"/>
                </a:solidFill>
                <a:effectLst/>
                <a:uLnTx/>
                <a:uFillTx/>
                <a:ea typeface="Roboto" panose="02000000000000000000" pitchFamily="2" charset="0"/>
                <a:cs typeface="Roboto" panose="02000000000000000000" pitchFamily="2" charset="0"/>
                <a:sym typeface="Roboto"/>
              </a:rPr>
              <a:t>l’avvertenza che la chiusura del banner comporta il permanere delle impostazioni di default</a:t>
            </a:r>
            <a:endParaRPr kumimoji="0" lang="it-IT" sz="1200" b="0" i="0" u="none" strike="noStrike" kern="1200" cap="none" spc="0" normalizeH="0" baseline="0" noProof="0" dirty="0">
              <a:ln>
                <a:noFill/>
              </a:ln>
              <a:solidFill>
                <a:prstClr val="black"/>
              </a:solidFill>
              <a:effectLst/>
              <a:uLnTx/>
              <a:uFillTx/>
              <a:ea typeface="Roboto" panose="02000000000000000000" pitchFamily="2" charset="0"/>
              <a:cs typeface="Roboto" panose="02000000000000000000" pitchFamily="2" charset="0"/>
            </a:endParaRPr>
          </a:p>
        </p:txBody>
      </p:sp>
      <p:sp>
        <p:nvSpPr>
          <p:cNvPr id="12" name="Google Shape;1401;p44">
            <a:extLst>
              <a:ext uri="{FF2B5EF4-FFF2-40B4-BE49-F238E27FC236}">
                <a16:creationId xmlns:a16="http://schemas.microsoft.com/office/drawing/2014/main" id="{15F767CC-9CA6-A412-9E64-90BBC97B28B9}"/>
              </a:ext>
            </a:extLst>
          </p:cNvPr>
          <p:cNvSpPr/>
          <p:nvPr/>
        </p:nvSpPr>
        <p:spPr>
          <a:xfrm rot="5400000">
            <a:off x="4257000" y="1174638"/>
            <a:ext cx="630000" cy="588600"/>
          </a:xfrm>
          <a:prstGeom prst="homePlate">
            <a:avLst>
              <a:gd name="adj" fmla="val 31917"/>
            </a:avLst>
          </a:prstGeom>
          <a:solidFill>
            <a:schemeClr val="accen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3" name="Google Shape;1402;p44">
            <a:extLst>
              <a:ext uri="{FF2B5EF4-FFF2-40B4-BE49-F238E27FC236}">
                <a16:creationId xmlns:a16="http://schemas.microsoft.com/office/drawing/2014/main" id="{5E5A2299-04C7-EE7E-1277-F79F0B134E14}"/>
              </a:ext>
            </a:extLst>
          </p:cNvPr>
          <p:cNvSpPr/>
          <p:nvPr/>
        </p:nvSpPr>
        <p:spPr>
          <a:xfrm rot="5400000">
            <a:off x="6794425" y="1174638"/>
            <a:ext cx="630000" cy="588600"/>
          </a:xfrm>
          <a:prstGeom prst="homePlate">
            <a:avLst>
              <a:gd name="adj" fmla="val 31917"/>
            </a:avLst>
          </a:prstGeom>
          <a:solidFill>
            <a:schemeClr val="accen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4" name="Google Shape;1414;p44">
            <a:extLst>
              <a:ext uri="{FF2B5EF4-FFF2-40B4-BE49-F238E27FC236}">
                <a16:creationId xmlns:a16="http://schemas.microsoft.com/office/drawing/2014/main" id="{FF872F16-DD19-32BC-EA4F-3866BBF2306B}"/>
              </a:ext>
            </a:extLst>
          </p:cNvPr>
          <p:cNvSpPr/>
          <p:nvPr/>
        </p:nvSpPr>
        <p:spPr>
          <a:xfrm rot="5400000">
            <a:off x="1719575" y="3031438"/>
            <a:ext cx="630000" cy="588600"/>
          </a:xfrm>
          <a:prstGeom prst="homePlate">
            <a:avLst>
              <a:gd name="adj" fmla="val 31917"/>
            </a:avLst>
          </a:prstGeom>
          <a:solidFill>
            <a:schemeClr val="accen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5" name="CasellaDiTesto 14">
            <a:extLst>
              <a:ext uri="{FF2B5EF4-FFF2-40B4-BE49-F238E27FC236}">
                <a16:creationId xmlns:a16="http://schemas.microsoft.com/office/drawing/2014/main" id="{03F2E0EB-9D7A-B44D-7218-A8E7CCC5AA4D}"/>
              </a:ext>
            </a:extLst>
          </p:cNvPr>
          <p:cNvSpPr txBox="1"/>
          <p:nvPr/>
        </p:nvSpPr>
        <p:spPr>
          <a:xfrm>
            <a:off x="1864706" y="1234044"/>
            <a:ext cx="339437"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a:t>
            </a:r>
          </a:p>
        </p:txBody>
      </p:sp>
      <p:sp>
        <p:nvSpPr>
          <p:cNvPr id="16" name="CasellaDiTesto 15">
            <a:extLst>
              <a:ext uri="{FF2B5EF4-FFF2-40B4-BE49-F238E27FC236}">
                <a16:creationId xmlns:a16="http://schemas.microsoft.com/office/drawing/2014/main" id="{7ED36979-7CEE-E7AD-B6A7-7343C03171E0}"/>
              </a:ext>
            </a:extLst>
          </p:cNvPr>
          <p:cNvSpPr txBox="1"/>
          <p:nvPr/>
        </p:nvSpPr>
        <p:spPr>
          <a:xfrm>
            <a:off x="1864705" y="3111977"/>
            <a:ext cx="33943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7" name="CasellaDiTesto 16">
            <a:extLst>
              <a:ext uri="{FF2B5EF4-FFF2-40B4-BE49-F238E27FC236}">
                <a16:creationId xmlns:a16="http://schemas.microsoft.com/office/drawing/2014/main" id="{B0675DD5-3E8B-FB6C-B04D-09A84CC5A57F}"/>
              </a:ext>
            </a:extLst>
          </p:cNvPr>
          <p:cNvSpPr txBox="1"/>
          <p:nvPr/>
        </p:nvSpPr>
        <p:spPr>
          <a:xfrm>
            <a:off x="4402281" y="1229214"/>
            <a:ext cx="339437"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B</a:t>
            </a:r>
          </a:p>
        </p:txBody>
      </p:sp>
      <p:sp>
        <p:nvSpPr>
          <p:cNvPr id="18" name="CasellaDiTesto 17">
            <a:extLst>
              <a:ext uri="{FF2B5EF4-FFF2-40B4-BE49-F238E27FC236}">
                <a16:creationId xmlns:a16="http://schemas.microsoft.com/office/drawing/2014/main" id="{B6171B93-351D-5440-CDFA-509238658C3F}"/>
              </a:ext>
            </a:extLst>
          </p:cNvPr>
          <p:cNvSpPr txBox="1"/>
          <p:nvPr/>
        </p:nvSpPr>
        <p:spPr>
          <a:xfrm>
            <a:off x="6933342" y="1238651"/>
            <a:ext cx="339437"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C</a:t>
            </a:r>
          </a:p>
        </p:txBody>
      </p:sp>
      <p:sp>
        <p:nvSpPr>
          <p:cNvPr id="19" name="CasellaDiTesto 18">
            <a:extLst>
              <a:ext uri="{FF2B5EF4-FFF2-40B4-BE49-F238E27FC236}">
                <a16:creationId xmlns:a16="http://schemas.microsoft.com/office/drawing/2014/main" id="{866A470D-31C7-1A54-5A9D-ACB7C8049B4D}"/>
              </a:ext>
            </a:extLst>
          </p:cNvPr>
          <p:cNvSpPr txBox="1"/>
          <p:nvPr/>
        </p:nvSpPr>
        <p:spPr>
          <a:xfrm>
            <a:off x="4402280" y="3119726"/>
            <a:ext cx="339437"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E</a:t>
            </a:r>
          </a:p>
        </p:txBody>
      </p:sp>
      <p:sp>
        <p:nvSpPr>
          <p:cNvPr id="20" name="CasellaDiTesto 19">
            <a:extLst>
              <a:ext uri="{FF2B5EF4-FFF2-40B4-BE49-F238E27FC236}">
                <a16:creationId xmlns:a16="http://schemas.microsoft.com/office/drawing/2014/main" id="{35D079A9-88BF-AB94-1F7D-96786D2EF7FF}"/>
              </a:ext>
            </a:extLst>
          </p:cNvPr>
          <p:cNvSpPr txBox="1"/>
          <p:nvPr/>
        </p:nvSpPr>
        <p:spPr>
          <a:xfrm>
            <a:off x="1869385" y="3111977"/>
            <a:ext cx="339437"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D</a:t>
            </a:r>
          </a:p>
        </p:txBody>
      </p:sp>
      <p:sp>
        <p:nvSpPr>
          <p:cNvPr id="21" name="CasellaDiTesto 20">
            <a:extLst>
              <a:ext uri="{FF2B5EF4-FFF2-40B4-BE49-F238E27FC236}">
                <a16:creationId xmlns:a16="http://schemas.microsoft.com/office/drawing/2014/main" id="{C4AA59A0-85EA-5EB3-F119-7D1131A40E54}"/>
              </a:ext>
            </a:extLst>
          </p:cNvPr>
          <p:cNvSpPr txBox="1"/>
          <p:nvPr/>
        </p:nvSpPr>
        <p:spPr>
          <a:xfrm>
            <a:off x="6944701" y="3135501"/>
            <a:ext cx="339437"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a:t>
            </a:r>
          </a:p>
        </p:txBody>
      </p:sp>
      <p:sp>
        <p:nvSpPr>
          <p:cNvPr id="22" name="CasellaDiTesto 21">
            <a:extLst>
              <a:ext uri="{FF2B5EF4-FFF2-40B4-BE49-F238E27FC236}">
                <a16:creationId xmlns:a16="http://schemas.microsoft.com/office/drawing/2014/main" id="{AE5665FB-6518-9709-21F8-D3E46ED49DB2}"/>
              </a:ext>
            </a:extLst>
          </p:cNvPr>
          <p:cNvSpPr txBox="1"/>
          <p:nvPr/>
        </p:nvSpPr>
        <p:spPr>
          <a:xfrm>
            <a:off x="1467853" y="398600"/>
            <a:ext cx="430730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REQUISITI</a:t>
            </a:r>
          </a:p>
        </p:txBody>
      </p:sp>
    </p:spTree>
    <p:extLst>
      <p:ext uri="{BB962C8B-B14F-4D97-AF65-F5344CB8AC3E}">
        <p14:creationId xmlns:p14="http://schemas.microsoft.com/office/powerpoint/2010/main" val="3123404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oogle Shape;71;p4">
            <a:extLst>
              <a:ext uri="{FF2B5EF4-FFF2-40B4-BE49-F238E27FC236}">
                <a16:creationId xmlns:a16="http://schemas.microsoft.com/office/drawing/2014/main" id="{F1D5C737-51DF-2D47-CB38-57795DD02576}"/>
              </a:ext>
            </a:extLst>
          </p:cNvPr>
          <p:cNvPicPr preferRelativeResize="0"/>
          <p:nvPr/>
        </p:nvPicPr>
        <p:blipFill>
          <a:blip r:embed="rId3">
            <a:alphaModFix/>
          </a:blip>
          <a:stretch>
            <a:fillRect/>
          </a:stretch>
        </p:blipFill>
        <p:spPr>
          <a:xfrm>
            <a:off x="7194375" y="398600"/>
            <a:ext cx="1669275" cy="435450"/>
          </a:xfrm>
          <a:prstGeom prst="rect">
            <a:avLst/>
          </a:prstGeom>
          <a:noFill/>
          <a:ln>
            <a:noFill/>
          </a:ln>
        </p:spPr>
      </p:pic>
      <p:sp>
        <p:nvSpPr>
          <p:cNvPr id="3" name="CasellaDiTesto 2">
            <a:extLst>
              <a:ext uri="{FF2B5EF4-FFF2-40B4-BE49-F238E27FC236}">
                <a16:creationId xmlns:a16="http://schemas.microsoft.com/office/drawing/2014/main" id="{7AD47B43-CB5C-4C45-5F3A-E0E6A247932B}"/>
              </a:ext>
            </a:extLst>
          </p:cNvPr>
          <p:cNvSpPr txBox="1"/>
          <p:nvPr/>
        </p:nvSpPr>
        <p:spPr>
          <a:xfrm>
            <a:off x="3457012" y="1251746"/>
            <a:ext cx="4572000" cy="3662541"/>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0" normalizeH="0" baseline="0" noProof="0" dirty="0">
                <a:ln>
                  <a:noFill/>
                </a:ln>
                <a:solidFill>
                  <a:srgbClr val="000000"/>
                </a:solidFill>
                <a:effectLst/>
                <a:uLnTx/>
                <a:uFillTx/>
                <a:ea typeface="Roboto" pitchFamily="2" charset="0"/>
                <a:cs typeface="+mn-cs"/>
              </a:rPr>
              <a:t>L’informativa deve essere resa usando un linguaggio semplice ed accessibile;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000000"/>
              </a:solidFill>
              <a:effectLst/>
              <a:uLnTx/>
              <a:uFillTx/>
              <a:ea typeface="Roboto" pitchFamily="2" charset="0"/>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0" normalizeH="0" baseline="0" noProof="0" dirty="0">
                <a:ln>
                  <a:noFill/>
                </a:ln>
                <a:solidFill>
                  <a:srgbClr val="000000"/>
                </a:solidFill>
                <a:effectLst/>
                <a:uLnTx/>
                <a:uFillTx/>
                <a:ea typeface="Roboto" pitchFamily="2" charset="0"/>
                <a:cs typeface="+mn-cs"/>
              </a:rPr>
              <a:t>anche in modalità </a:t>
            </a:r>
            <a:r>
              <a:rPr kumimoji="0" lang="it-IT" sz="1400" b="0" i="1" u="none" strike="noStrike" kern="1200" cap="none" spc="0" normalizeH="0" baseline="0" noProof="0" dirty="0" err="1">
                <a:ln>
                  <a:noFill/>
                </a:ln>
                <a:solidFill>
                  <a:srgbClr val="000000"/>
                </a:solidFill>
                <a:effectLst/>
                <a:uLnTx/>
                <a:uFillTx/>
                <a:ea typeface="Roboto" pitchFamily="2" charset="0"/>
                <a:cs typeface="+mn-cs"/>
              </a:rPr>
              <a:t>multilayer</a:t>
            </a:r>
            <a:r>
              <a:rPr kumimoji="0" lang="it-IT" sz="1400" b="0" i="1" u="none" strike="noStrike" kern="1200" cap="none" spc="0" normalizeH="0" baseline="0" noProof="0" dirty="0">
                <a:ln>
                  <a:noFill/>
                </a:ln>
                <a:solidFill>
                  <a:srgbClr val="000000"/>
                </a:solidFill>
                <a:effectLst/>
                <a:uLnTx/>
                <a:uFillTx/>
                <a:ea typeface="Roboto" pitchFamily="2" charset="0"/>
                <a:cs typeface="+mn-cs"/>
              </a:rPr>
              <a:t> </a:t>
            </a:r>
            <a:r>
              <a:rPr kumimoji="0" lang="it-IT" sz="1400" b="0" i="0" u="none" strike="noStrike" kern="1200" cap="none" spc="0" normalizeH="0" baseline="0" noProof="0" dirty="0">
                <a:ln>
                  <a:noFill/>
                </a:ln>
                <a:solidFill>
                  <a:srgbClr val="000000"/>
                </a:solidFill>
                <a:effectLst/>
                <a:uLnTx/>
                <a:uFillTx/>
                <a:ea typeface="Roboto" pitchFamily="2" charset="0"/>
                <a:cs typeface="+mn-cs"/>
              </a:rPr>
              <a:t>e </a:t>
            </a:r>
            <a:r>
              <a:rPr kumimoji="0" lang="it-IT" sz="1400" b="0" i="1" u="none" strike="noStrike" kern="1200" cap="none" spc="0" normalizeH="0" baseline="0" noProof="0" dirty="0" err="1">
                <a:ln>
                  <a:noFill/>
                </a:ln>
                <a:solidFill>
                  <a:srgbClr val="000000"/>
                </a:solidFill>
                <a:effectLst/>
                <a:uLnTx/>
                <a:uFillTx/>
                <a:ea typeface="Roboto" pitchFamily="2" charset="0"/>
                <a:cs typeface="+mn-cs"/>
              </a:rPr>
              <a:t>multichannel</a:t>
            </a:r>
            <a:r>
              <a:rPr kumimoji="0" lang="it-IT" sz="1400" b="0" i="0" u="none" strike="noStrike" kern="1200" cap="none" spc="0" normalizeH="0" baseline="0" noProof="0" dirty="0">
                <a:ln>
                  <a:noFill/>
                </a:ln>
                <a:solidFill>
                  <a:srgbClr val="000000"/>
                </a:solidFill>
                <a:effectLst/>
                <a:uLnTx/>
                <a:uFillTx/>
                <a:ea typeface="Roboto" pitchFamily="2" charset="0"/>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ea typeface="Roboto" pitchFamily="2" charset="0"/>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0" normalizeH="0" baseline="0" noProof="0" dirty="0">
                <a:ln>
                  <a:noFill/>
                </a:ln>
                <a:solidFill>
                  <a:srgbClr val="000000"/>
                </a:solidFill>
                <a:effectLst/>
                <a:uLnTx/>
                <a:uFillTx/>
                <a:ea typeface="Roboto" pitchFamily="2" charset="0"/>
                <a:cs typeface="+mn-cs"/>
              </a:rPr>
              <a:t>se si utilizzano solo </a:t>
            </a:r>
            <a:r>
              <a:rPr kumimoji="0" lang="it-IT" sz="1400" b="0" i="1" u="none" strike="noStrike" kern="1200" cap="none" spc="0" normalizeH="0" baseline="0" noProof="0" dirty="0">
                <a:ln>
                  <a:noFill/>
                </a:ln>
                <a:solidFill>
                  <a:srgbClr val="000000"/>
                </a:solidFill>
                <a:effectLst/>
                <a:uLnTx/>
                <a:uFillTx/>
                <a:ea typeface="Roboto" pitchFamily="2" charset="0"/>
                <a:cs typeface="+mn-cs"/>
              </a:rPr>
              <a:t>cookie </a:t>
            </a:r>
            <a:r>
              <a:rPr kumimoji="0" lang="it-IT" sz="1400" b="0" i="0" u="none" strike="noStrike" kern="1200" cap="none" spc="0" normalizeH="0" baseline="0" noProof="0" dirty="0">
                <a:ln>
                  <a:noFill/>
                </a:ln>
                <a:solidFill>
                  <a:srgbClr val="000000"/>
                </a:solidFill>
                <a:effectLst/>
                <a:uLnTx/>
                <a:uFillTx/>
                <a:ea typeface="Roboto" pitchFamily="2" charset="0"/>
                <a:cs typeface="+mn-cs"/>
              </a:rPr>
              <a:t>tecnici, la relativa informazione può essere collocata nella </a:t>
            </a:r>
            <a:r>
              <a:rPr kumimoji="0" lang="it-IT" sz="1400" b="0" i="1" u="none" strike="noStrike" kern="1200" cap="none" spc="0" normalizeH="0" baseline="0" noProof="0" dirty="0">
                <a:ln>
                  <a:noFill/>
                </a:ln>
                <a:solidFill>
                  <a:srgbClr val="000000"/>
                </a:solidFill>
                <a:effectLst/>
                <a:uLnTx/>
                <a:uFillTx/>
                <a:ea typeface="Roboto" pitchFamily="2" charset="0"/>
                <a:cs typeface="+mn-cs"/>
              </a:rPr>
              <a:t>home page </a:t>
            </a:r>
            <a:r>
              <a:rPr kumimoji="0" lang="it-IT" sz="1400" b="0" i="0" u="none" strike="noStrike" kern="1200" cap="none" spc="0" normalizeH="0" baseline="0" noProof="0" dirty="0">
                <a:ln>
                  <a:noFill/>
                </a:ln>
                <a:solidFill>
                  <a:srgbClr val="000000"/>
                </a:solidFill>
                <a:effectLst/>
                <a:uLnTx/>
                <a:uFillTx/>
                <a:ea typeface="Roboto" pitchFamily="2" charset="0"/>
                <a:cs typeface="+mn-cs"/>
              </a:rPr>
              <a:t>del sito o nell’informativa generale;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ea typeface="Roboto" pitchFamily="2" charset="0"/>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0" normalizeH="0" baseline="0" noProof="0" dirty="0">
                <a:ln>
                  <a:noFill/>
                </a:ln>
                <a:solidFill>
                  <a:srgbClr val="000000"/>
                </a:solidFill>
                <a:effectLst/>
                <a:uLnTx/>
                <a:uFillTx/>
                <a:ea typeface="Roboto" pitchFamily="2" charset="0"/>
                <a:cs typeface="+mn-cs"/>
              </a:rPr>
              <a:t>no alla reiterazione della richiesta del consenso, tranne se mutano una o più delle condizioni alle quali è stato raccolto o quando sia impossibile, per il sito, sapere se un </a:t>
            </a:r>
            <a:r>
              <a:rPr kumimoji="0" lang="it-IT" sz="1400" b="0" i="1" u="none" strike="noStrike" kern="1200" cap="none" spc="0" normalizeH="0" baseline="0" noProof="0" dirty="0">
                <a:ln>
                  <a:noFill/>
                </a:ln>
                <a:solidFill>
                  <a:srgbClr val="000000"/>
                </a:solidFill>
                <a:effectLst/>
                <a:uLnTx/>
                <a:uFillTx/>
                <a:ea typeface="Roboto" pitchFamily="2" charset="0"/>
                <a:cs typeface="+mn-cs"/>
              </a:rPr>
              <a:t>cookie </a:t>
            </a:r>
            <a:r>
              <a:rPr kumimoji="0" lang="it-IT" sz="1400" b="0" i="0" u="none" strike="noStrike" kern="1200" cap="none" spc="0" normalizeH="0" baseline="0" noProof="0" dirty="0">
                <a:ln>
                  <a:noFill/>
                </a:ln>
                <a:solidFill>
                  <a:srgbClr val="000000"/>
                </a:solidFill>
                <a:effectLst/>
                <a:uLnTx/>
                <a:uFillTx/>
                <a:ea typeface="Roboto" pitchFamily="2" charset="0"/>
                <a:cs typeface="+mn-cs"/>
              </a:rPr>
              <a:t>sia stato già memorizzato nel dispositivo.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000000"/>
              </a:solidFill>
              <a:effectLst/>
              <a:uLnTx/>
              <a:uFillTx/>
              <a:ea typeface="Roboto" pitchFamily="2" charset="0"/>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0" normalizeH="0" baseline="0" noProof="0" dirty="0">
                <a:ln>
                  <a:noFill/>
                </a:ln>
                <a:solidFill>
                  <a:srgbClr val="000000"/>
                </a:solidFill>
                <a:effectLst/>
                <a:uLnTx/>
                <a:uFillTx/>
                <a:ea typeface="Roboto" pitchFamily="2" charset="0"/>
                <a:cs typeface="+mn-cs"/>
              </a:rPr>
              <a:t>No Dark pattern.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000000"/>
              </a:solidFill>
              <a:effectLst/>
              <a:uLnTx/>
              <a:uFillTx/>
              <a:latin typeface="Roboto" pitchFamily="2" charset="0"/>
              <a:ea typeface="Roboto" pitchFamily="2" charset="0"/>
              <a:cs typeface="+mn-cs"/>
            </a:endParaRPr>
          </a:p>
        </p:txBody>
      </p:sp>
      <p:pic>
        <p:nvPicPr>
          <p:cNvPr id="4" name="Picture 2" descr="Important Please Note: #82091 - PNG Imag #1508677 - PNG Images - PNGio">
            <a:extLst>
              <a:ext uri="{FF2B5EF4-FFF2-40B4-BE49-F238E27FC236}">
                <a16:creationId xmlns:a16="http://schemas.microsoft.com/office/drawing/2014/main" id="{E26A807B-4388-6CBF-9977-9B030D2BBF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912" y="1586240"/>
            <a:ext cx="2362767" cy="2003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712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370490" y="394138"/>
            <a:ext cx="8513379" cy="4431983"/>
          </a:xfrm>
          <a:prstGeom prst="rect">
            <a:avLst/>
          </a:prstGeom>
          <a:noFill/>
        </p:spPr>
        <p:txBody>
          <a:bodyPr wrap="square" rtlCol="0">
            <a:spAutoFit/>
          </a:bodyPr>
          <a:lstStyle/>
          <a:p>
            <a:pPr algn="just"/>
            <a:r>
              <a:rPr lang="it-IT" sz="2000" dirty="0"/>
              <a:t>• </a:t>
            </a:r>
            <a:r>
              <a:rPr lang="it-IT" sz="2400" b="1" dirty="0"/>
              <a:t>Scrivi una mail in cui mi informi che il mio conto è bloccato:</a:t>
            </a:r>
          </a:p>
          <a:p>
            <a:pPr algn="just"/>
            <a:endParaRPr lang="it-IT" sz="2000" dirty="0"/>
          </a:p>
          <a:p>
            <a:pPr algn="just"/>
            <a:r>
              <a:rPr lang="it-IT" sz="2000" dirty="0"/>
              <a:t>Gentile cliente,</a:t>
            </a:r>
          </a:p>
          <a:p>
            <a:pPr algn="just"/>
            <a:r>
              <a:rPr lang="it-IT" sz="2000" dirty="0"/>
              <a:t>Le scriviamo per informarla che il suo conto è stato temporaneamente bloccato per motivi di sicurezza. Abbiamo rilevato alcune attività sospette sul suo conto e abbiamo deciso di bloccarlo per proteggere i suoi dati e i suoi fondi.</a:t>
            </a:r>
          </a:p>
          <a:p>
            <a:pPr algn="just"/>
            <a:r>
              <a:rPr lang="it-IT" sz="2000" dirty="0"/>
              <a:t>Per sbloccare il suo conto, la preghiamo di seguire le istruzioni che le abbiamo inviato via email. Si tratta di una procedura semplice e veloce che le permetterà di ripristinare il normale funzionamento del suo conto.</a:t>
            </a:r>
          </a:p>
          <a:p>
            <a:pPr algn="just"/>
            <a:r>
              <a:rPr lang="it-IT" sz="2000" dirty="0"/>
              <a:t>Ci scusiamo per il disagio e la ringraziamo per la sua collaborazione.</a:t>
            </a:r>
          </a:p>
          <a:p>
            <a:pPr algn="just"/>
            <a:endParaRPr lang="it-IT" sz="2000" dirty="0"/>
          </a:p>
          <a:p>
            <a:pPr algn="just"/>
            <a:r>
              <a:rPr lang="it-IT" sz="2000" dirty="0"/>
              <a:t>Cordiali saluti,</a:t>
            </a:r>
          </a:p>
          <a:p>
            <a:pPr algn="just"/>
            <a:r>
              <a:rPr lang="it-IT" sz="2000" dirty="0"/>
              <a:t>Il team di assistenza clienti</a:t>
            </a:r>
          </a:p>
          <a:p>
            <a:endParaRPr lang="it-IT" dirty="0"/>
          </a:p>
        </p:txBody>
      </p:sp>
    </p:spTree>
    <p:extLst>
      <p:ext uri="{BB962C8B-B14F-4D97-AF65-F5344CB8AC3E}">
        <p14:creationId xmlns:p14="http://schemas.microsoft.com/office/powerpoint/2010/main" val="340722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oogle Shape;71;p4">
            <a:extLst>
              <a:ext uri="{FF2B5EF4-FFF2-40B4-BE49-F238E27FC236}">
                <a16:creationId xmlns:a16="http://schemas.microsoft.com/office/drawing/2014/main" id="{245B5852-9CA6-8CE4-2D01-59433FA1D399}"/>
              </a:ext>
            </a:extLst>
          </p:cNvPr>
          <p:cNvPicPr preferRelativeResize="0"/>
          <p:nvPr/>
        </p:nvPicPr>
        <p:blipFill>
          <a:blip r:embed="rId3">
            <a:alphaModFix/>
          </a:blip>
          <a:stretch>
            <a:fillRect/>
          </a:stretch>
        </p:blipFill>
        <p:spPr>
          <a:xfrm>
            <a:off x="7194375" y="398600"/>
            <a:ext cx="1669275" cy="435450"/>
          </a:xfrm>
          <a:prstGeom prst="rect">
            <a:avLst/>
          </a:prstGeom>
          <a:noFill/>
          <a:ln>
            <a:noFill/>
          </a:ln>
        </p:spPr>
      </p:pic>
      <p:sp>
        <p:nvSpPr>
          <p:cNvPr id="3" name="CasellaDiTesto 2">
            <a:extLst>
              <a:ext uri="{FF2B5EF4-FFF2-40B4-BE49-F238E27FC236}">
                <a16:creationId xmlns:a16="http://schemas.microsoft.com/office/drawing/2014/main" id="{42FEBF3C-5C8A-5284-341C-6FB828A36A13}"/>
              </a:ext>
            </a:extLst>
          </p:cNvPr>
          <p:cNvSpPr txBox="1"/>
          <p:nvPr/>
        </p:nvSpPr>
        <p:spPr>
          <a:xfrm>
            <a:off x="1991532" y="1335598"/>
            <a:ext cx="5160935"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3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Grazie</a:t>
            </a:r>
          </a:p>
        </p:txBody>
      </p:sp>
      <p:sp>
        <p:nvSpPr>
          <p:cNvPr id="4" name="CasellaDiTesto 3">
            <a:extLst>
              <a:ext uri="{FF2B5EF4-FFF2-40B4-BE49-F238E27FC236}">
                <a16:creationId xmlns:a16="http://schemas.microsoft.com/office/drawing/2014/main" id="{296EE1D6-B8A9-AE8D-CF74-5226B59195C0}"/>
              </a:ext>
            </a:extLst>
          </p:cNvPr>
          <p:cNvSpPr txBox="1"/>
          <p:nvPr/>
        </p:nvSpPr>
        <p:spPr>
          <a:xfrm>
            <a:off x="836907" y="3597646"/>
            <a:ext cx="6779082"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Avv. Angela Lo Giudice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Sito: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Polimeni.legal</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Email: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a.logiudice@polimeni.legal</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Linkedin: https://www.linkedin.com/in/angela-lo-giudice-00084a119/</a:t>
            </a:r>
          </a:p>
        </p:txBody>
      </p:sp>
    </p:spTree>
    <p:extLst>
      <p:ext uri="{BB962C8B-B14F-4D97-AF65-F5344CB8AC3E}">
        <p14:creationId xmlns:p14="http://schemas.microsoft.com/office/powerpoint/2010/main" val="19773726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AB2875-DA26-1CDD-9584-624A198614A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77EC095A-BCEA-98AF-A747-591064CCCB57}"/>
              </a:ext>
            </a:extLst>
          </p:cNvPr>
          <p:cNvSpPr>
            <a:spLocks noGrp="1"/>
          </p:cNvSpPr>
          <p:nvPr>
            <p:ph idx="1"/>
          </p:nvPr>
        </p:nvSpPr>
        <p:spPr/>
        <p:txBody>
          <a:bodyPr/>
          <a:lstStyle/>
          <a:p>
            <a:endParaRPr lang="it-IT"/>
          </a:p>
        </p:txBody>
      </p:sp>
    </p:spTree>
    <p:extLst>
      <p:ext uri="{BB962C8B-B14F-4D97-AF65-F5344CB8AC3E}">
        <p14:creationId xmlns:p14="http://schemas.microsoft.com/office/powerpoint/2010/main" val="26725825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1">
            <a:extLst>
              <a:ext uri="{FF2B5EF4-FFF2-40B4-BE49-F238E27FC236}">
                <a16:creationId xmlns:a16="http://schemas.microsoft.com/office/drawing/2014/main" id="{6C6896D1-BFB1-4C84-82DD-31073BED3F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45850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C02C5318-1A1E-49D0-B2E2-A4B0FA9E8A40}"/>
              </a:ext>
            </a:extLst>
          </p:cNvPr>
          <p:cNvSpPr>
            <a:spLocks noGrp="1"/>
          </p:cNvSpPr>
          <p:nvPr>
            <p:ph type="ctrTitle"/>
          </p:nvPr>
        </p:nvSpPr>
        <p:spPr>
          <a:xfrm>
            <a:off x="832485" y="3644474"/>
            <a:ext cx="7475220" cy="994410"/>
          </a:xfrm>
          <a:noFill/>
        </p:spPr>
        <p:txBody>
          <a:bodyPr rtlCol="0">
            <a:normAutofit/>
          </a:bodyPr>
          <a:lstStyle/>
          <a:p>
            <a:pPr rtl="0"/>
            <a:r>
              <a:rPr lang="it-IT" sz="4950" dirty="0">
                <a:latin typeface="Calibri" panose="020F0502020204030204" pitchFamily="34" charset="0"/>
                <a:cs typeface="Calibri" panose="020F0502020204030204" pitchFamily="34" charset="0"/>
              </a:rPr>
              <a:t>La geolocalizzazione</a:t>
            </a:r>
          </a:p>
        </p:txBody>
      </p:sp>
      <p:sp>
        <p:nvSpPr>
          <p:cNvPr id="3" name="Sottotitolo 2">
            <a:extLst>
              <a:ext uri="{FF2B5EF4-FFF2-40B4-BE49-F238E27FC236}">
                <a16:creationId xmlns:a16="http://schemas.microsoft.com/office/drawing/2014/main" id="{48B6CF59-4E5B-494D-A2F7-97ADD01E6497}"/>
              </a:ext>
            </a:extLst>
          </p:cNvPr>
          <p:cNvSpPr>
            <a:spLocks noGrp="1"/>
          </p:cNvSpPr>
          <p:nvPr>
            <p:ph type="subTitle" idx="1"/>
          </p:nvPr>
        </p:nvSpPr>
        <p:spPr>
          <a:xfrm>
            <a:off x="1282148" y="4686876"/>
            <a:ext cx="6575895" cy="415268"/>
          </a:xfrm>
        </p:spPr>
        <p:txBody>
          <a:bodyPr rtlCol="0">
            <a:normAutofit/>
          </a:bodyPr>
          <a:lstStyle/>
          <a:p>
            <a:pPr rtl="0"/>
            <a:r>
              <a:rPr lang="it-IT" sz="1500" dirty="0"/>
              <a:t>Adempimenti privacy</a:t>
            </a:r>
          </a:p>
        </p:txBody>
      </p:sp>
      <p:sp>
        <p:nvSpPr>
          <p:cNvPr id="14" name="Rectangle 13">
            <a:extLst>
              <a:ext uri="{FF2B5EF4-FFF2-40B4-BE49-F238E27FC236}">
                <a16:creationId xmlns:a16="http://schemas.microsoft.com/office/drawing/2014/main" id="{8A2FDFB1-2B6D-49EB-B6C0-FA923806E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671037"/>
            <a:ext cx="8791575" cy="2973438"/>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pPr defTabSz="342900"/>
            <a:endParaRPr lang="it-IT" sz="1350">
              <a:solidFill>
                <a:srgbClr val="FFFFFF"/>
              </a:solidFill>
              <a:latin typeface="Corbel" panose="020B0503020204020204"/>
            </a:endParaRPr>
          </a:p>
        </p:txBody>
      </p:sp>
      <p:pic>
        <p:nvPicPr>
          <p:cNvPr id="7" name="Immagine 6" descr="Connessioni digitali">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550934" y="1068026"/>
            <a:ext cx="4036415" cy="2270487"/>
          </a:xfrm>
          <a:prstGeom prst="rect">
            <a:avLst/>
          </a:prstGeom>
        </p:spPr>
      </p:pic>
      <p:pic>
        <p:nvPicPr>
          <p:cNvPr id="5" name="Immagine 4" descr="Immagine che contiene testo, Carattere, logo, Elementi grafici&#10;&#10;Descrizione generata automaticamente">
            <a:extLst>
              <a:ext uri="{FF2B5EF4-FFF2-40B4-BE49-F238E27FC236}">
                <a16:creationId xmlns:a16="http://schemas.microsoft.com/office/drawing/2014/main" id="{5596F644-46F8-A698-8119-7C8D48ABD0FD}"/>
              </a:ext>
            </a:extLst>
          </p:cNvPr>
          <p:cNvPicPr>
            <a:picLocks noChangeAspect="1"/>
          </p:cNvPicPr>
          <p:nvPr/>
        </p:nvPicPr>
        <p:blipFill>
          <a:blip r:embed="rId4"/>
          <a:stretch>
            <a:fillRect/>
          </a:stretch>
        </p:blipFill>
        <p:spPr>
          <a:xfrm>
            <a:off x="4221956" y="2781300"/>
            <a:ext cx="700088" cy="557213"/>
          </a:xfrm>
          <a:prstGeom prst="rect">
            <a:avLst/>
          </a:prstGeom>
        </p:spPr>
      </p:pic>
      <p:sp>
        <p:nvSpPr>
          <p:cNvPr id="4" name="CasellaDiTesto 3">
            <a:extLst>
              <a:ext uri="{FF2B5EF4-FFF2-40B4-BE49-F238E27FC236}">
                <a16:creationId xmlns:a16="http://schemas.microsoft.com/office/drawing/2014/main" id="{38D0AE32-9058-BF53-E488-0D1BB0A4078B}"/>
              </a:ext>
            </a:extLst>
          </p:cNvPr>
          <p:cNvSpPr txBox="1"/>
          <p:nvPr/>
        </p:nvSpPr>
        <p:spPr>
          <a:xfrm>
            <a:off x="2309648" y="5281448"/>
            <a:ext cx="4674476" cy="400110"/>
          </a:xfrm>
          <a:prstGeom prst="rect">
            <a:avLst/>
          </a:prstGeom>
          <a:noFill/>
        </p:spPr>
        <p:txBody>
          <a:bodyPr wrap="square" rtlCol="0">
            <a:spAutoFit/>
          </a:bodyPr>
          <a:lstStyle/>
          <a:p>
            <a:pPr algn="ctr"/>
            <a:r>
              <a:rPr lang="it-IT" sz="2000" b="1" cap="all" dirty="0">
                <a:solidFill>
                  <a:srgbClr val="FFFFFF"/>
                </a:solidFill>
                <a:latin typeface="Calibri" panose="020F0502020204030204" pitchFamily="34" charset="0"/>
                <a:ea typeface="+mj-ea"/>
                <a:cs typeface="Calibri" panose="020F0502020204030204" pitchFamily="34" charset="0"/>
              </a:rPr>
              <a:t>STEFANIA ALGERIO </a:t>
            </a:r>
          </a:p>
        </p:txBody>
      </p:sp>
    </p:spTree>
    <p:extLst>
      <p:ext uri="{BB962C8B-B14F-4D97-AF65-F5344CB8AC3E}">
        <p14:creationId xmlns:p14="http://schemas.microsoft.com/office/powerpoint/2010/main" val="14877007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370490" y="394138"/>
            <a:ext cx="8513379" cy="2893100"/>
          </a:xfrm>
          <a:prstGeom prst="rect">
            <a:avLst/>
          </a:prstGeom>
          <a:noFill/>
        </p:spPr>
        <p:txBody>
          <a:bodyPr wrap="square" rtlCol="0">
            <a:spAutoFit/>
          </a:bodyPr>
          <a:lstStyle/>
          <a:p>
            <a:pPr algn="ctr"/>
            <a:r>
              <a:rPr lang="it-IT" sz="2400" b="1" dirty="0"/>
              <a:t>GEOLOCALIZZAZIONE</a:t>
            </a:r>
          </a:p>
          <a:p>
            <a:pPr algn="ctr"/>
            <a:r>
              <a:rPr lang="it-IT" sz="2000" dirty="0"/>
              <a:t>Le regole per gestirla correttamente</a:t>
            </a:r>
          </a:p>
          <a:p>
            <a:pPr algn="ctr"/>
            <a:endParaRPr lang="it-IT" sz="2000" dirty="0"/>
          </a:p>
          <a:p>
            <a:pPr algn="ctr"/>
            <a:endParaRPr lang="it-IT" sz="2000" dirty="0"/>
          </a:p>
          <a:p>
            <a:pPr algn="ctr"/>
            <a:endParaRPr lang="it-IT" sz="2000" dirty="0"/>
          </a:p>
          <a:p>
            <a:pPr algn="ctr"/>
            <a:endParaRPr lang="it-IT" sz="2000" dirty="0"/>
          </a:p>
          <a:p>
            <a:pPr algn="ctr"/>
            <a:endParaRPr lang="it-IT" sz="2000" dirty="0"/>
          </a:p>
          <a:p>
            <a:pPr algn="ctr"/>
            <a:endParaRPr lang="it-IT" sz="2000" dirty="0"/>
          </a:p>
          <a:p>
            <a:pPr algn="just"/>
            <a:endParaRPr lang="it-IT" dirty="0"/>
          </a:p>
        </p:txBody>
      </p:sp>
      <p:graphicFrame>
        <p:nvGraphicFramePr>
          <p:cNvPr id="3" name="Segnaposto contenuto 3" descr="Elemento grafico SmartArt icona">
            <a:extLst>
              <a:ext uri="{FF2B5EF4-FFF2-40B4-BE49-F238E27FC236}">
                <a16:creationId xmlns:a16="http://schemas.microsoft.com/office/drawing/2014/main" id="{025CDBD7-4E0E-E15D-CB17-FEFA14AD9892}"/>
              </a:ext>
            </a:extLst>
          </p:cNvPr>
          <p:cNvGraphicFramePr>
            <a:graphicFrameLocks noGrp="1"/>
          </p:cNvGraphicFramePr>
          <p:nvPr>
            <p:ph idx="1"/>
            <p:extLst>
              <p:ext uri="{D42A27DB-BD31-4B8C-83A1-F6EECF244321}">
                <p14:modId xmlns:p14="http://schemas.microsoft.com/office/powerpoint/2010/main" val="3339455971"/>
              </p:ext>
            </p:extLst>
          </p:nvPr>
        </p:nvGraphicFramePr>
        <p:xfrm>
          <a:off x="642939" y="858445"/>
          <a:ext cx="7358062" cy="3961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magine 4">
            <a:extLst>
              <a:ext uri="{FF2B5EF4-FFF2-40B4-BE49-F238E27FC236}">
                <a16:creationId xmlns:a16="http://schemas.microsoft.com/office/drawing/2014/main" id="{CC6ADEEF-2E66-4BED-6380-63EA3745BCB9}"/>
              </a:ext>
            </a:extLst>
          </p:cNvPr>
          <p:cNvPicPr>
            <a:picLocks noChangeAspect="1"/>
          </p:cNvPicPr>
          <p:nvPr/>
        </p:nvPicPr>
        <p:blipFill>
          <a:blip r:embed="rId8"/>
          <a:stretch>
            <a:fillRect/>
          </a:stretch>
        </p:blipFill>
        <p:spPr>
          <a:xfrm>
            <a:off x="4110450" y="4291266"/>
            <a:ext cx="938865" cy="737680"/>
          </a:xfrm>
          <a:prstGeom prst="rect">
            <a:avLst/>
          </a:prstGeom>
        </p:spPr>
      </p:pic>
    </p:spTree>
    <p:extLst>
      <p:ext uri="{BB962C8B-B14F-4D97-AF65-F5344CB8AC3E}">
        <p14:creationId xmlns:p14="http://schemas.microsoft.com/office/powerpoint/2010/main" val="36348272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370490" y="394138"/>
            <a:ext cx="8513379" cy="6586418"/>
          </a:xfrm>
          <a:prstGeom prst="rect">
            <a:avLst/>
          </a:prstGeom>
          <a:noFill/>
        </p:spPr>
        <p:txBody>
          <a:bodyPr wrap="square" rtlCol="0">
            <a:spAutoFit/>
          </a:bodyPr>
          <a:lstStyle/>
          <a:p>
            <a:pPr algn="ctr"/>
            <a:r>
              <a:rPr lang="it-IT" sz="2400" b="1" dirty="0"/>
              <a:t>QUANDO SI GEOLOCALIZZA</a:t>
            </a:r>
          </a:p>
          <a:p>
            <a:pPr algn="ctr"/>
            <a:endParaRPr lang="it-IT" sz="2400" dirty="0"/>
          </a:p>
          <a:p>
            <a:r>
              <a:rPr lang="it-IT" sz="2000" b="0" i="0" dirty="0">
                <a:solidFill>
                  <a:schemeClr val="tx1"/>
                </a:solidFill>
                <a:effectLst/>
              </a:rPr>
              <a:t>«Geolocalizzazione significa poter trovare persone, animali, mezzi e cose in tempo reale e con un’ottima precisione. Sinonimo di RTLS (Real Time Location Systems – Sistemi di Localizzazione in Tempo Reale), la geolocalizzazione è una declinazione della Internet of </a:t>
            </a:r>
            <a:r>
              <a:rPr lang="it-IT" sz="2000" b="0" i="0" dirty="0" err="1">
                <a:solidFill>
                  <a:schemeClr val="tx1"/>
                </a:solidFill>
                <a:effectLst/>
              </a:rPr>
              <a:t>Things</a:t>
            </a:r>
            <a:r>
              <a:rPr lang="it-IT" sz="2000" b="0" i="0" dirty="0">
                <a:solidFill>
                  <a:schemeClr val="tx1"/>
                </a:solidFill>
                <a:effectLst/>
              </a:rPr>
              <a:t>: attraverso l’uso di sensori che identificano in modo univoco ogni singolo oggetto o soggetto, infatti, è possibile sfruttare le più moderne tecniche di puntamento e interazione per visualizzare da personal computer o dispositivo mobile un cruscotto che permette di tenere sotto controllo l’ubicazione e/o lo spostamento di merci, animali o persone. </a:t>
            </a:r>
          </a:p>
          <a:p>
            <a:r>
              <a:rPr lang="it-IT" sz="2000" b="0" i="0" dirty="0">
                <a:solidFill>
                  <a:schemeClr val="tx1"/>
                </a:solidFill>
                <a:effectLst/>
              </a:rPr>
              <a:t>La geolocalizzazione, dunque, permette non solo di innescare una tracciabilità e una rintracciabilità che offre informazioni preziose e strategiche a supporto della gestione»</a:t>
            </a:r>
            <a:endParaRPr lang="it-IT" sz="2000" dirty="0">
              <a:solidFill>
                <a:schemeClr val="tx1"/>
              </a:solidFill>
            </a:endParaRPr>
          </a:p>
          <a:p>
            <a:r>
              <a:rPr lang="it-IT" sz="2000" dirty="0"/>
              <a:t> </a:t>
            </a:r>
          </a:p>
          <a:p>
            <a:endParaRPr lang="it-IT" sz="2000" dirty="0"/>
          </a:p>
          <a:p>
            <a:pPr algn="ctr"/>
            <a:endParaRPr lang="it-IT" sz="2400" dirty="0"/>
          </a:p>
          <a:p>
            <a:pPr algn="ctr"/>
            <a:endParaRPr lang="it-IT" sz="2400" dirty="0"/>
          </a:p>
          <a:p>
            <a:pPr algn="ctr"/>
            <a:endParaRPr lang="it-IT" sz="2400" dirty="0"/>
          </a:p>
          <a:p>
            <a:pPr algn="ctr"/>
            <a:endParaRPr lang="it-IT" sz="2400" dirty="0"/>
          </a:p>
          <a:p>
            <a:pPr algn="just"/>
            <a:endParaRPr lang="it-IT" dirty="0"/>
          </a:p>
        </p:txBody>
      </p:sp>
      <p:pic>
        <p:nvPicPr>
          <p:cNvPr id="3" name="Immagine 2">
            <a:extLst>
              <a:ext uri="{FF2B5EF4-FFF2-40B4-BE49-F238E27FC236}">
                <a16:creationId xmlns:a16="http://schemas.microsoft.com/office/drawing/2014/main" id="{D9B4DB9B-23A2-441F-DDFA-A6994DC46B4D}"/>
              </a:ext>
            </a:extLst>
          </p:cNvPr>
          <p:cNvPicPr>
            <a:picLocks noChangeAspect="1"/>
          </p:cNvPicPr>
          <p:nvPr/>
        </p:nvPicPr>
        <p:blipFill>
          <a:blip r:embed="rId3"/>
          <a:stretch>
            <a:fillRect/>
          </a:stretch>
        </p:blipFill>
        <p:spPr>
          <a:xfrm>
            <a:off x="3889733" y="4504101"/>
            <a:ext cx="938865" cy="737680"/>
          </a:xfrm>
          <a:prstGeom prst="rect">
            <a:avLst/>
          </a:prstGeom>
        </p:spPr>
      </p:pic>
    </p:spTree>
    <p:extLst>
      <p:ext uri="{BB962C8B-B14F-4D97-AF65-F5344CB8AC3E}">
        <p14:creationId xmlns:p14="http://schemas.microsoft.com/office/powerpoint/2010/main" val="24166445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370490" y="394138"/>
            <a:ext cx="8513379" cy="4524315"/>
          </a:xfrm>
          <a:prstGeom prst="rect">
            <a:avLst/>
          </a:prstGeom>
          <a:noFill/>
        </p:spPr>
        <p:txBody>
          <a:bodyPr wrap="square" rtlCol="0">
            <a:spAutoFit/>
          </a:bodyPr>
          <a:lstStyle/>
          <a:p>
            <a:pPr algn="ctr"/>
            <a:r>
              <a:rPr lang="it-IT" sz="2400" b="1" dirty="0"/>
              <a:t>USO DELLA GEOLOCALIZZAZIONE IN AMBITO LAVORATIVO</a:t>
            </a:r>
          </a:p>
          <a:p>
            <a:pPr algn="just"/>
            <a:endParaRPr lang="it-IT" sz="2400" b="1" dirty="0"/>
          </a:p>
          <a:p>
            <a:pPr algn="just"/>
            <a:endParaRPr lang="it-IT" sz="2400" b="1" dirty="0"/>
          </a:p>
          <a:p>
            <a:pPr algn="just"/>
            <a:endParaRPr lang="it-IT" sz="2400" b="1" dirty="0"/>
          </a:p>
          <a:p>
            <a:pPr algn="just"/>
            <a:endParaRPr lang="it-IT" sz="2400" b="1" dirty="0"/>
          </a:p>
          <a:p>
            <a:pPr algn="just"/>
            <a:endParaRPr lang="it-IT" sz="2400" b="1" dirty="0"/>
          </a:p>
          <a:p>
            <a:pPr algn="just"/>
            <a:endParaRPr lang="it-IT" sz="2400" b="1" dirty="0"/>
          </a:p>
          <a:p>
            <a:pPr algn="just"/>
            <a:endParaRPr lang="it-IT" sz="2400" b="1" dirty="0"/>
          </a:p>
          <a:p>
            <a:pPr algn="just"/>
            <a:endParaRPr lang="it-IT" sz="2400" b="1" dirty="0"/>
          </a:p>
          <a:p>
            <a:pPr algn="just"/>
            <a:endParaRPr lang="it-IT" sz="2400" b="1" dirty="0"/>
          </a:p>
          <a:p>
            <a:pPr algn="just"/>
            <a:endParaRPr lang="it-IT" sz="2400" b="1" dirty="0"/>
          </a:p>
          <a:p>
            <a:pPr algn="just"/>
            <a:endParaRPr lang="it-IT" sz="2400" b="1" dirty="0"/>
          </a:p>
        </p:txBody>
      </p:sp>
      <p:graphicFrame>
        <p:nvGraphicFramePr>
          <p:cNvPr id="3" name="Segnaposto contenuto 2">
            <a:extLst>
              <a:ext uri="{FF2B5EF4-FFF2-40B4-BE49-F238E27FC236}">
                <a16:creationId xmlns:a16="http://schemas.microsoft.com/office/drawing/2014/main" id="{C2FE5666-7662-4483-39BF-CA7B5927CC64}"/>
              </a:ext>
            </a:extLst>
          </p:cNvPr>
          <p:cNvGraphicFramePr>
            <a:graphicFrameLocks noGrp="1"/>
          </p:cNvGraphicFramePr>
          <p:nvPr>
            <p:ph idx="1"/>
            <p:extLst>
              <p:ext uri="{D42A27DB-BD31-4B8C-83A1-F6EECF244321}">
                <p14:modId xmlns:p14="http://schemas.microsoft.com/office/powerpoint/2010/main" val="2113127605"/>
              </p:ext>
            </p:extLst>
          </p:nvPr>
        </p:nvGraphicFramePr>
        <p:xfrm>
          <a:off x="110359" y="1098884"/>
          <a:ext cx="8663151" cy="3283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magine 3">
            <a:extLst>
              <a:ext uri="{FF2B5EF4-FFF2-40B4-BE49-F238E27FC236}">
                <a16:creationId xmlns:a16="http://schemas.microsoft.com/office/drawing/2014/main" id="{30B4D2D5-F104-27AC-856E-73EEEC94DF77}"/>
              </a:ext>
            </a:extLst>
          </p:cNvPr>
          <p:cNvPicPr>
            <a:picLocks noChangeAspect="1"/>
          </p:cNvPicPr>
          <p:nvPr/>
        </p:nvPicPr>
        <p:blipFill>
          <a:blip r:embed="rId8"/>
          <a:stretch>
            <a:fillRect/>
          </a:stretch>
        </p:blipFill>
        <p:spPr>
          <a:xfrm>
            <a:off x="3972501" y="4423623"/>
            <a:ext cx="938865" cy="737680"/>
          </a:xfrm>
          <a:prstGeom prst="rect">
            <a:avLst/>
          </a:prstGeom>
        </p:spPr>
      </p:pic>
    </p:spTree>
    <p:extLst>
      <p:ext uri="{BB962C8B-B14F-4D97-AF65-F5344CB8AC3E}">
        <p14:creationId xmlns:p14="http://schemas.microsoft.com/office/powerpoint/2010/main" val="27312305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370490" y="399556"/>
            <a:ext cx="8513379" cy="4370427"/>
          </a:xfrm>
          <a:prstGeom prst="rect">
            <a:avLst/>
          </a:prstGeom>
          <a:noFill/>
        </p:spPr>
        <p:txBody>
          <a:bodyPr wrap="square" rtlCol="0">
            <a:spAutoFit/>
          </a:bodyPr>
          <a:lstStyle/>
          <a:p>
            <a:pPr algn="ctr"/>
            <a:r>
              <a:rPr lang="it-IT" sz="2400" b="1" dirty="0"/>
              <a:t>BASE GIURIDICA</a:t>
            </a:r>
          </a:p>
          <a:p>
            <a:pPr algn="just"/>
            <a:endParaRPr lang="it-IT" sz="2400" dirty="0"/>
          </a:p>
          <a:p>
            <a:pPr algn="just"/>
            <a:endParaRPr lang="it-IT" sz="2400" dirty="0"/>
          </a:p>
          <a:p>
            <a:pPr algn="just"/>
            <a:endParaRPr lang="it-IT" sz="2400" dirty="0"/>
          </a:p>
          <a:p>
            <a:pPr algn="just"/>
            <a:endParaRPr lang="it-IT" sz="2400" dirty="0"/>
          </a:p>
          <a:p>
            <a:pPr algn="just"/>
            <a:endParaRPr lang="it-IT" sz="2400" dirty="0"/>
          </a:p>
          <a:p>
            <a:pPr algn="just"/>
            <a:endParaRPr lang="it-IT" sz="2400" dirty="0"/>
          </a:p>
          <a:p>
            <a:pPr algn="just"/>
            <a:endParaRPr lang="it-IT" sz="2400" dirty="0"/>
          </a:p>
          <a:p>
            <a:pPr algn="just"/>
            <a:endParaRPr lang="it-IT" sz="2400" dirty="0"/>
          </a:p>
          <a:p>
            <a:pPr algn="just"/>
            <a:endParaRPr lang="it-IT" sz="2400" dirty="0"/>
          </a:p>
          <a:p>
            <a:pPr algn="just"/>
            <a:endParaRPr lang="it-IT" sz="2000" dirty="0"/>
          </a:p>
          <a:p>
            <a:pPr algn="just"/>
            <a:endParaRPr lang="it-IT" dirty="0"/>
          </a:p>
        </p:txBody>
      </p:sp>
      <p:pic>
        <p:nvPicPr>
          <p:cNvPr id="4" name="Immagine 3">
            <a:extLst>
              <a:ext uri="{FF2B5EF4-FFF2-40B4-BE49-F238E27FC236}">
                <a16:creationId xmlns:a16="http://schemas.microsoft.com/office/drawing/2014/main" id="{D4E3C5CD-29C5-A13D-BB79-F8FF9EDA12CD}"/>
              </a:ext>
            </a:extLst>
          </p:cNvPr>
          <p:cNvPicPr>
            <a:picLocks noChangeAspect="1"/>
          </p:cNvPicPr>
          <p:nvPr/>
        </p:nvPicPr>
        <p:blipFill>
          <a:blip r:embed="rId3"/>
          <a:stretch>
            <a:fillRect/>
          </a:stretch>
        </p:blipFill>
        <p:spPr>
          <a:xfrm>
            <a:off x="110359" y="1042402"/>
            <a:ext cx="8394920" cy="1140051"/>
          </a:xfrm>
          <a:prstGeom prst="rect">
            <a:avLst/>
          </a:prstGeom>
        </p:spPr>
      </p:pic>
      <p:pic>
        <p:nvPicPr>
          <p:cNvPr id="7" name="Immagine 6">
            <a:extLst>
              <a:ext uri="{FF2B5EF4-FFF2-40B4-BE49-F238E27FC236}">
                <a16:creationId xmlns:a16="http://schemas.microsoft.com/office/drawing/2014/main" id="{5FAFC7CB-6E0D-F63D-B958-2839A0330A9C}"/>
              </a:ext>
            </a:extLst>
          </p:cNvPr>
          <p:cNvPicPr>
            <a:picLocks noChangeAspect="1"/>
          </p:cNvPicPr>
          <p:nvPr/>
        </p:nvPicPr>
        <p:blipFill>
          <a:blip r:embed="rId4"/>
          <a:stretch>
            <a:fillRect/>
          </a:stretch>
        </p:blipFill>
        <p:spPr>
          <a:xfrm>
            <a:off x="4007675" y="4582446"/>
            <a:ext cx="938865" cy="737680"/>
          </a:xfrm>
          <a:prstGeom prst="rect">
            <a:avLst/>
          </a:prstGeom>
        </p:spPr>
      </p:pic>
      <p:pic>
        <p:nvPicPr>
          <p:cNvPr id="8" name="Immagine 7">
            <a:extLst>
              <a:ext uri="{FF2B5EF4-FFF2-40B4-BE49-F238E27FC236}">
                <a16:creationId xmlns:a16="http://schemas.microsoft.com/office/drawing/2014/main" id="{1AFB247B-C5B7-9A77-052E-57627167EE4B}"/>
              </a:ext>
            </a:extLst>
          </p:cNvPr>
          <p:cNvPicPr>
            <a:picLocks noChangeAspect="1"/>
          </p:cNvPicPr>
          <p:nvPr/>
        </p:nvPicPr>
        <p:blipFill>
          <a:blip r:embed="rId5"/>
          <a:stretch>
            <a:fillRect/>
          </a:stretch>
        </p:blipFill>
        <p:spPr>
          <a:xfrm>
            <a:off x="488949" y="2255273"/>
            <a:ext cx="8394920" cy="1140051"/>
          </a:xfrm>
          <a:prstGeom prst="rect">
            <a:avLst/>
          </a:prstGeom>
        </p:spPr>
      </p:pic>
      <p:pic>
        <p:nvPicPr>
          <p:cNvPr id="10" name="Immagine 9">
            <a:extLst>
              <a:ext uri="{FF2B5EF4-FFF2-40B4-BE49-F238E27FC236}">
                <a16:creationId xmlns:a16="http://schemas.microsoft.com/office/drawing/2014/main" id="{2C893A59-55C5-7E36-F6EA-816C492F87C9}"/>
              </a:ext>
            </a:extLst>
          </p:cNvPr>
          <p:cNvPicPr>
            <a:picLocks noChangeAspect="1"/>
          </p:cNvPicPr>
          <p:nvPr/>
        </p:nvPicPr>
        <p:blipFill>
          <a:blip r:embed="rId6"/>
          <a:stretch>
            <a:fillRect/>
          </a:stretch>
        </p:blipFill>
        <p:spPr>
          <a:xfrm>
            <a:off x="674085" y="3468144"/>
            <a:ext cx="8394920" cy="1140051"/>
          </a:xfrm>
          <a:prstGeom prst="rect">
            <a:avLst/>
          </a:prstGeom>
        </p:spPr>
      </p:pic>
      <p:pic>
        <p:nvPicPr>
          <p:cNvPr id="11" name="Immagine 10">
            <a:extLst>
              <a:ext uri="{FF2B5EF4-FFF2-40B4-BE49-F238E27FC236}">
                <a16:creationId xmlns:a16="http://schemas.microsoft.com/office/drawing/2014/main" id="{84B862D3-9D56-F794-F876-508633DCE09F}"/>
              </a:ext>
            </a:extLst>
          </p:cNvPr>
          <p:cNvPicPr>
            <a:picLocks noChangeAspect="1"/>
          </p:cNvPicPr>
          <p:nvPr/>
        </p:nvPicPr>
        <p:blipFill>
          <a:blip r:embed="rId7"/>
          <a:stretch>
            <a:fillRect/>
          </a:stretch>
        </p:blipFill>
        <p:spPr>
          <a:xfrm>
            <a:off x="7578910" y="1846975"/>
            <a:ext cx="743776" cy="743776"/>
          </a:xfrm>
          <a:prstGeom prst="rect">
            <a:avLst/>
          </a:prstGeom>
        </p:spPr>
      </p:pic>
      <p:pic>
        <p:nvPicPr>
          <p:cNvPr id="12" name="Immagine 11">
            <a:extLst>
              <a:ext uri="{FF2B5EF4-FFF2-40B4-BE49-F238E27FC236}">
                <a16:creationId xmlns:a16="http://schemas.microsoft.com/office/drawing/2014/main" id="{5E4AD164-7184-E036-18D8-EE33BD449B6C}"/>
              </a:ext>
            </a:extLst>
          </p:cNvPr>
          <p:cNvPicPr>
            <a:picLocks noChangeAspect="1"/>
          </p:cNvPicPr>
          <p:nvPr/>
        </p:nvPicPr>
        <p:blipFill>
          <a:blip r:embed="rId7"/>
          <a:stretch>
            <a:fillRect/>
          </a:stretch>
        </p:blipFill>
        <p:spPr>
          <a:xfrm>
            <a:off x="8232661" y="3157174"/>
            <a:ext cx="743776" cy="743776"/>
          </a:xfrm>
          <a:prstGeom prst="rect">
            <a:avLst/>
          </a:prstGeom>
        </p:spPr>
      </p:pic>
    </p:spTree>
    <p:extLst>
      <p:ext uri="{BB962C8B-B14F-4D97-AF65-F5344CB8AC3E}">
        <p14:creationId xmlns:p14="http://schemas.microsoft.com/office/powerpoint/2010/main" val="1494856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370490" y="394138"/>
            <a:ext cx="8513379" cy="3416320"/>
          </a:xfrm>
          <a:prstGeom prst="rect">
            <a:avLst/>
          </a:prstGeom>
          <a:noFill/>
        </p:spPr>
        <p:txBody>
          <a:bodyPr wrap="square" rtlCol="0">
            <a:spAutoFit/>
          </a:bodyPr>
          <a:lstStyle/>
          <a:p>
            <a:pPr algn="ctr"/>
            <a:r>
              <a:rPr lang="it-IT" sz="2400" b="1" dirty="0"/>
              <a:t>ADEMPIMENTI PREVENTIVI (ART.4 L. 300/1970)</a:t>
            </a:r>
          </a:p>
          <a:p>
            <a:pPr algn="just"/>
            <a:endParaRPr lang="it-IT" sz="2400" dirty="0"/>
          </a:p>
          <a:p>
            <a:pPr algn="just"/>
            <a:endParaRPr lang="it-IT" sz="2400" dirty="0"/>
          </a:p>
          <a:p>
            <a:pPr algn="just"/>
            <a:endParaRPr lang="it-IT" sz="2400" dirty="0"/>
          </a:p>
          <a:p>
            <a:pPr algn="just"/>
            <a:endParaRPr lang="it-IT" sz="2400" dirty="0"/>
          </a:p>
          <a:p>
            <a:pPr algn="just"/>
            <a:endParaRPr lang="it-IT" sz="2400" dirty="0"/>
          </a:p>
          <a:p>
            <a:pPr algn="just"/>
            <a:endParaRPr lang="it-IT" sz="2400" dirty="0"/>
          </a:p>
          <a:p>
            <a:pPr algn="just"/>
            <a:endParaRPr lang="it-IT" sz="2400" dirty="0"/>
          </a:p>
          <a:p>
            <a:pPr algn="just"/>
            <a:endParaRPr lang="it-IT" sz="2400" dirty="0"/>
          </a:p>
        </p:txBody>
      </p:sp>
      <p:graphicFrame>
        <p:nvGraphicFramePr>
          <p:cNvPr id="3" name="Segnaposto contenuto 2">
            <a:extLst>
              <a:ext uri="{FF2B5EF4-FFF2-40B4-BE49-F238E27FC236}">
                <a16:creationId xmlns:a16="http://schemas.microsoft.com/office/drawing/2014/main" id="{F559D7FE-A6B1-495D-756E-E564C07F7ED9}"/>
              </a:ext>
            </a:extLst>
          </p:cNvPr>
          <p:cNvGraphicFramePr>
            <a:graphicFrameLocks noGrp="1"/>
          </p:cNvGraphicFramePr>
          <p:nvPr>
            <p:ph idx="1"/>
            <p:extLst>
              <p:ext uri="{D42A27DB-BD31-4B8C-83A1-F6EECF244321}">
                <p14:modId xmlns:p14="http://schemas.microsoft.com/office/powerpoint/2010/main" val="3973245760"/>
              </p:ext>
            </p:extLst>
          </p:nvPr>
        </p:nvGraphicFramePr>
        <p:xfrm>
          <a:off x="370490" y="1161171"/>
          <a:ext cx="8205951" cy="3797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86983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370490" y="394138"/>
            <a:ext cx="8513379" cy="5570756"/>
          </a:xfrm>
          <a:prstGeom prst="rect">
            <a:avLst/>
          </a:prstGeom>
          <a:noFill/>
        </p:spPr>
        <p:txBody>
          <a:bodyPr wrap="square" rtlCol="0">
            <a:spAutoFit/>
          </a:bodyPr>
          <a:lstStyle/>
          <a:p>
            <a:pPr algn="ctr"/>
            <a:r>
              <a:rPr lang="it-IT" sz="2400" b="1" dirty="0"/>
              <a:t>QUANDO È POSSIBILE RICHIEDERE L’AUTORIZZAZIONE DTL?</a:t>
            </a:r>
          </a:p>
          <a:p>
            <a:pPr algn="just"/>
            <a:endParaRPr lang="it-IT" sz="2400" dirty="0"/>
          </a:p>
          <a:p>
            <a:pPr algn="just"/>
            <a:endParaRPr lang="it-IT" sz="2400" dirty="0"/>
          </a:p>
          <a:p>
            <a:pPr algn="just"/>
            <a:endParaRPr lang="it-IT" sz="2400" dirty="0"/>
          </a:p>
          <a:p>
            <a:r>
              <a:rPr lang="it-IT" sz="2000" dirty="0"/>
              <a:t>- In assenza di RSU o RSA                              - Dichiarazione di assenza RSU o RSA</a:t>
            </a:r>
          </a:p>
          <a:p>
            <a:r>
              <a:rPr lang="it-IT" sz="2000" dirty="0"/>
              <a:t>- In mancanza di un accordo </a:t>
            </a:r>
          </a:p>
          <a:p>
            <a:r>
              <a:rPr lang="it-IT" sz="2000" dirty="0"/>
              <a:t>tra Azienda e RSA</a:t>
            </a:r>
          </a:p>
          <a:p>
            <a:r>
              <a:rPr lang="it-IT" sz="2000" dirty="0"/>
              <a:t>                                                                         </a:t>
            </a:r>
          </a:p>
          <a:p>
            <a:endParaRPr lang="it-IT" sz="2000" dirty="0"/>
          </a:p>
          <a:p>
            <a:pPr algn="just"/>
            <a:endParaRPr lang="it-IT" sz="2000" dirty="0"/>
          </a:p>
          <a:p>
            <a:pPr algn="just"/>
            <a:endParaRPr lang="it-IT" sz="2000" dirty="0"/>
          </a:p>
          <a:p>
            <a:pPr algn="just"/>
            <a:endParaRPr lang="it-IT" sz="2400" dirty="0"/>
          </a:p>
          <a:p>
            <a:pPr algn="just"/>
            <a:endParaRPr lang="it-IT" sz="2400" dirty="0"/>
          </a:p>
          <a:p>
            <a:pPr algn="just"/>
            <a:endParaRPr lang="it-IT" sz="2400" dirty="0"/>
          </a:p>
          <a:p>
            <a:pPr algn="just"/>
            <a:endParaRPr lang="it-IT" sz="2400" dirty="0"/>
          </a:p>
          <a:p>
            <a:pPr algn="just"/>
            <a:endParaRPr lang="it-IT" sz="2400" dirty="0"/>
          </a:p>
        </p:txBody>
      </p:sp>
      <p:sp>
        <p:nvSpPr>
          <p:cNvPr id="3" name="Segnaposto testo 6">
            <a:extLst>
              <a:ext uri="{FF2B5EF4-FFF2-40B4-BE49-F238E27FC236}">
                <a16:creationId xmlns:a16="http://schemas.microsoft.com/office/drawing/2014/main" id="{DA2A7A01-5D7A-6B6F-E7C7-D86451980297}"/>
              </a:ext>
            </a:extLst>
          </p:cNvPr>
          <p:cNvSpPr txBox="1">
            <a:spLocks/>
          </p:cNvSpPr>
          <p:nvPr/>
        </p:nvSpPr>
        <p:spPr>
          <a:xfrm>
            <a:off x="370490" y="1312844"/>
            <a:ext cx="5393102" cy="536005"/>
          </a:xfrm>
          <a:prstGeom prst="rect">
            <a:avLst/>
          </a:prstGeom>
        </p:spPr>
        <p:txBody>
          <a:bodyPr vert="horz" lIns="91440" tIns="45720" rIns="91440" bIns="45720" rtlCol="0">
            <a:normAutofit/>
          </a:bodyPr>
          <a:lstStyle>
            <a:lvl1pPr marL="204003" indent="-204003" algn="l" defTabSz="816011" rtl="0" eaLnBrk="1" latinLnBrk="0" hangingPunct="1">
              <a:lnSpc>
                <a:spcPct val="90000"/>
              </a:lnSpc>
              <a:spcBef>
                <a:spcPts val="892"/>
              </a:spcBef>
              <a:buFont typeface="Arial" panose="020B0604020202020204" pitchFamily="34" charset="0"/>
              <a:buChar char="•"/>
              <a:defRPr sz="2499" kern="1200">
                <a:solidFill>
                  <a:schemeClr val="tx1"/>
                </a:solidFill>
                <a:latin typeface="+mn-lt"/>
                <a:ea typeface="+mn-ea"/>
                <a:cs typeface="+mn-cs"/>
              </a:defRPr>
            </a:lvl1pPr>
            <a:lvl2pPr marL="612008" indent="-204003" algn="l" defTabSz="816011" rtl="0" eaLnBrk="1" latinLnBrk="0" hangingPunct="1">
              <a:lnSpc>
                <a:spcPct val="90000"/>
              </a:lnSpc>
              <a:spcBef>
                <a:spcPts val="446"/>
              </a:spcBef>
              <a:buFont typeface="Arial" panose="020B0604020202020204" pitchFamily="34" charset="0"/>
              <a:buChar char="•"/>
              <a:defRPr sz="2142" kern="1200">
                <a:solidFill>
                  <a:schemeClr val="tx1"/>
                </a:solidFill>
                <a:latin typeface="+mn-lt"/>
                <a:ea typeface="+mn-ea"/>
                <a:cs typeface="+mn-cs"/>
              </a:defRPr>
            </a:lvl2pPr>
            <a:lvl3pPr marL="1020013" indent="-204003" algn="l" defTabSz="816011" rtl="0" eaLnBrk="1" latinLnBrk="0" hangingPunct="1">
              <a:lnSpc>
                <a:spcPct val="90000"/>
              </a:lnSpc>
              <a:spcBef>
                <a:spcPts val="446"/>
              </a:spcBef>
              <a:buFont typeface="Arial" panose="020B0604020202020204" pitchFamily="34" charset="0"/>
              <a:buChar char="•"/>
              <a:defRPr sz="1785" kern="1200">
                <a:solidFill>
                  <a:schemeClr val="tx1"/>
                </a:solidFill>
                <a:latin typeface="+mn-lt"/>
                <a:ea typeface="+mn-ea"/>
                <a:cs typeface="+mn-cs"/>
              </a:defRPr>
            </a:lvl3pPr>
            <a:lvl4pPr marL="1428018"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4pPr>
            <a:lvl5pPr marL="1836024"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5pPr>
            <a:lvl6pPr marL="2244029"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6pPr>
            <a:lvl7pPr marL="2652034"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7pPr>
            <a:lvl8pPr marL="3060040"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8pPr>
            <a:lvl9pPr marL="3468045"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9pPr>
          </a:lstStyle>
          <a:p>
            <a:pPr marL="0" indent="0">
              <a:buNone/>
            </a:pPr>
            <a:r>
              <a:rPr lang="it-IT" i="1" dirty="0"/>
              <a:t>Condizioni</a:t>
            </a:r>
          </a:p>
        </p:txBody>
      </p:sp>
      <p:sp>
        <p:nvSpPr>
          <p:cNvPr id="4" name="Segnaposto testo 7">
            <a:extLst>
              <a:ext uri="{FF2B5EF4-FFF2-40B4-BE49-F238E27FC236}">
                <a16:creationId xmlns:a16="http://schemas.microsoft.com/office/drawing/2014/main" id="{AC9029D3-FB88-5F50-0EA0-B3FAD08A2B45}"/>
              </a:ext>
            </a:extLst>
          </p:cNvPr>
          <p:cNvSpPr txBox="1">
            <a:spLocks/>
          </p:cNvSpPr>
          <p:nvPr/>
        </p:nvSpPr>
        <p:spPr>
          <a:xfrm>
            <a:off x="4627179" y="1309655"/>
            <a:ext cx="4754880" cy="777240"/>
          </a:xfrm>
          <a:prstGeom prst="rect">
            <a:avLst/>
          </a:prstGeom>
        </p:spPr>
        <p:txBody>
          <a:bodyPr/>
          <a:lstStyle>
            <a:lvl1pPr marL="204003" indent="-204003" algn="l" defTabSz="816011" rtl="0" eaLnBrk="1" latinLnBrk="0" hangingPunct="1">
              <a:lnSpc>
                <a:spcPct val="90000"/>
              </a:lnSpc>
              <a:spcBef>
                <a:spcPts val="892"/>
              </a:spcBef>
              <a:buFont typeface="Arial" panose="020B0604020202020204" pitchFamily="34" charset="0"/>
              <a:buChar char="•"/>
              <a:defRPr sz="2499" kern="1200">
                <a:solidFill>
                  <a:schemeClr val="tx1"/>
                </a:solidFill>
                <a:latin typeface="+mn-lt"/>
                <a:ea typeface="+mn-ea"/>
                <a:cs typeface="+mn-cs"/>
              </a:defRPr>
            </a:lvl1pPr>
            <a:lvl2pPr marL="612008" indent="-204003" algn="l" defTabSz="816011" rtl="0" eaLnBrk="1" latinLnBrk="0" hangingPunct="1">
              <a:lnSpc>
                <a:spcPct val="90000"/>
              </a:lnSpc>
              <a:spcBef>
                <a:spcPts val="446"/>
              </a:spcBef>
              <a:buFont typeface="Arial" panose="020B0604020202020204" pitchFamily="34" charset="0"/>
              <a:buChar char="•"/>
              <a:defRPr sz="2142" kern="1200">
                <a:solidFill>
                  <a:schemeClr val="tx1"/>
                </a:solidFill>
                <a:latin typeface="+mn-lt"/>
                <a:ea typeface="+mn-ea"/>
                <a:cs typeface="+mn-cs"/>
              </a:defRPr>
            </a:lvl2pPr>
            <a:lvl3pPr marL="1020013" indent="-204003" algn="l" defTabSz="816011" rtl="0" eaLnBrk="1" latinLnBrk="0" hangingPunct="1">
              <a:lnSpc>
                <a:spcPct val="90000"/>
              </a:lnSpc>
              <a:spcBef>
                <a:spcPts val="446"/>
              </a:spcBef>
              <a:buFont typeface="Arial" panose="020B0604020202020204" pitchFamily="34" charset="0"/>
              <a:buChar char="•"/>
              <a:defRPr sz="1785" kern="1200">
                <a:solidFill>
                  <a:schemeClr val="tx1"/>
                </a:solidFill>
                <a:latin typeface="+mn-lt"/>
                <a:ea typeface="+mn-ea"/>
                <a:cs typeface="+mn-cs"/>
              </a:defRPr>
            </a:lvl3pPr>
            <a:lvl4pPr marL="1428018"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4pPr>
            <a:lvl5pPr marL="1836024"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5pPr>
            <a:lvl6pPr marL="2244029"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6pPr>
            <a:lvl7pPr marL="2652034"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7pPr>
            <a:lvl8pPr marL="3060040"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8pPr>
            <a:lvl9pPr marL="3468045" indent="-204003" algn="l" defTabSz="816011" rtl="0" eaLnBrk="1" latinLnBrk="0" hangingPunct="1">
              <a:lnSpc>
                <a:spcPct val="90000"/>
              </a:lnSpc>
              <a:spcBef>
                <a:spcPts val="446"/>
              </a:spcBef>
              <a:buFont typeface="Arial" panose="020B0604020202020204" pitchFamily="34" charset="0"/>
              <a:buChar char="•"/>
              <a:defRPr sz="1606" kern="1200">
                <a:solidFill>
                  <a:schemeClr val="tx1"/>
                </a:solidFill>
                <a:latin typeface="+mn-lt"/>
                <a:ea typeface="+mn-ea"/>
                <a:cs typeface="+mn-cs"/>
              </a:defRPr>
            </a:lvl9pPr>
          </a:lstStyle>
          <a:p>
            <a:pPr marL="0" indent="0">
              <a:buNone/>
            </a:pPr>
            <a:r>
              <a:rPr lang="it-IT" i="1" dirty="0"/>
              <a:t>Da documentare nell’istanza</a:t>
            </a:r>
          </a:p>
        </p:txBody>
      </p:sp>
      <p:sp>
        <p:nvSpPr>
          <p:cNvPr id="5" name="CasellaDiTesto 4">
            <a:extLst>
              <a:ext uri="{FF2B5EF4-FFF2-40B4-BE49-F238E27FC236}">
                <a16:creationId xmlns:a16="http://schemas.microsoft.com/office/drawing/2014/main" id="{AE7B15F6-BF2D-5C35-B90C-0E47D899C57E}"/>
              </a:ext>
            </a:extLst>
          </p:cNvPr>
          <p:cNvSpPr txBox="1"/>
          <p:nvPr/>
        </p:nvSpPr>
        <p:spPr>
          <a:xfrm>
            <a:off x="370490" y="1960977"/>
            <a:ext cx="3476297" cy="1323439"/>
          </a:xfrm>
          <a:prstGeom prst="rect">
            <a:avLst/>
          </a:prstGeom>
          <a:noFill/>
        </p:spPr>
        <p:txBody>
          <a:bodyPr wrap="square" rtlCol="0">
            <a:spAutoFit/>
          </a:bodyPr>
          <a:lstStyle/>
          <a:p>
            <a:endParaRPr lang="it-IT" sz="2000" dirty="0"/>
          </a:p>
          <a:p>
            <a:endParaRPr lang="it-IT" sz="2000" dirty="0"/>
          </a:p>
          <a:p>
            <a:endParaRPr lang="it-IT" sz="2000" dirty="0"/>
          </a:p>
          <a:p>
            <a:endParaRPr lang="it-IT" sz="2000" dirty="0"/>
          </a:p>
        </p:txBody>
      </p:sp>
      <p:sp>
        <p:nvSpPr>
          <p:cNvPr id="6" name="CasellaDiTesto 5">
            <a:extLst>
              <a:ext uri="{FF2B5EF4-FFF2-40B4-BE49-F238E27FC236}">
                <a16:creationId xmlns:a16="http://schemas.microsoft.com/office/drawing/2014/main" id="{6674317D-050C-A07C-9737-73F4D4AF8AD9}"/>
              </a:ext>
            </a:extLst>
          </p:cNvPr>
          <p:cNvSpPr txBox="1"/>
          <p:nvPr/>
        </p:nvSpPr>
        <p:spPr>
          <a:xfrm>
            <a:off x="4641087" y="1848849"/>
            <a:ext cx="4053596" cy="707886"/>
          </a:xfrm>
          <a:prstGeom prst="rect">
            <a:avLst/>
          </a:prstGeom>
          <a:noFill/>
        </p:spPr>
        <p:txBody>
          <a:bodyPr wrap="square" rtlCol="0">
            <a:spAutoFit/>
          </a:bodyPr>
          <a:lstStyle/>
          <a:p>
            <a:endParaRPr lang="it-IT" sz="2000" dirty="0"/>
          </a:p>
          <a:p>
            <a:endParaRPr lang="it-IT" sz="2000" dirty="0"/>
          </a:p>
        </p:txBody>
      </p:sp>
      <p:sp>
        <p:nvSpPr>
          <p:cNvPr id="7" name="CasellaDiTesto 6">
            <a:extLst>
              <a:ext uri="{FF2B5EF4-FFF2-40B4-BE49-F238E27FC236}">
                <a16:creationId xmlns:a16="http://schemas.microsoft.com/office/drawing/2014/main" id="{E6E9204B-E229-CF90-6CCB-2430B607CF80}"/>
              </a:ext>
            </a:extLst>
          </p:cNvPr>
          <p:cNvSpPr txBox="1"/>
          <p:nvPr/>
        </p:nvSpPr>
        <p:spPr>
          <a:xfrm>
            <a:off x="4652911" y="2384854"/>
            <a:ext cx="3805515" cy="984885"/>
          </a:xfrm>
          <a:prstGeom prst="rect">
            <a:avLst/>
          </a:prstGeom>
          <a:noFill/>
        </p:spPr>
        <p:txBody>
          <a:bodyPr wrap="square" rtlCol="0">
            <a:spAutoFit/>
          </a:bodyPr>
          <a:lstStyle/>
          <a:p>
            <a:r>
              <a:rPr lang="it-IT" dirty="0"/>
              <a:t>- </a:t>
            </a:r>
            <a:r>
              <a:rPr lang="it-IT" sz="2000" dirty="0"/>
              <a:t>Documentazione</a:t>
            </a:r>
            <a:r>
              <a:rPr lang="it-IT" dirty="0"/>
              <a:t> del mercato    </a:t>
            </a:r>
          </a:p>
          <a:p>
            <a:r>
              <a:rPr lang="it-IT" dirty="0"/>
              <a:t>   accordo con le </a:t>
            </a:r>
            <a:r>
              <a:rPr lang="it-IT" sz="2000" dirty="0"/>
              <a:t>rappresentanze</a:t>
            </a:r>
          </a:p>
          <a:p>
            <a:endParaRPr lang="it-IT" dirty="0"/>
          </a:p>
        </p:txBody>
      </p:sp>
    </p:spTree>
    <p:extLst>
      <p:ext uri="{BB962C8B-B14F-4D97-AF65-F5344CB8AC3E}">
        <p14:creationId xmlns:p14="http://schemas.microsoft.com/office/powerpoint/2010/main" val="5638707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0" y="2013465"/>
            <a:ext cx="8513379" cy="2154436"/>
          </a:xfrm>
          <a:prstGeom prst="rect">
            <a:avLst/>
          </a:prstGeom>
          <a:noFill/>
        </p:spPr>
        <p:txBody>
          <a:bodyPr wrap="square" rtlCol="0">
            <a:spAutoFit/>
          </a:bodyPr>
          <a:lstStyle/>
          <a:p>
            <a:pPr algn="ctr"/>
            <a:r>
              <a:rPr lang="it-IT" sz="4000" dirty="0"/>
              <a:t>ADEMPIMENTI PRIVACY</a:t>
            </a:r>
          </a:p>
          <a:p>
            <a:pPr algn="ctr"/>
            <a:endParaRPr lang="it-IT" sz="2800" dirty="0"/>
          </a:p>
          <a:p>
            <a:pPr algn="ctr"/>
            <a:r>
              <a:rPr lang="it-IT" sz="2000" dirty="0"/>
              <a:t>In presenza di dipendenti</a:t>
            </a:r>
          </a:p>
          <a:p>
            <a:pPr algn="ctr"/>
            <a:endParaRPr lang="it-IT" sz="2800" dirty="0"/>
          </a:p>
          <a:p>
            <a:pPr algn="just"/>
            <a:endParaRPr lang="it-IT" dirty="0"/>
          </a:p>
        </p:txBody>
      </p:sp>
      <p:cxnSp>
        <p:nvCxnSpPr>
          <p:cNvPr id="5" name="Connettore diritto 4">
            <a:extLst>
              <a:ext uri="{FF2B5EF4-FFF2-40B4-BE49-F238E27FC236}">
                <a16:creationId xmlns:a16="http://schemas.microsoft.com/office/drawing/2014/main" id="{94ECFEA4-02A3-D6B7-EEE7-BB6A8755C247}"/>
              </a:ext>
            </a:extLst>
          </p:cNvPr>
          <p:cNvCxnSpPr/>
          <p:nvPr/>
        </p:nvCxnSpPr>
        <p:spPr>
          <a:xfrm>
            <a:off x="2321472" y="2900854"/>
            <a:ext cx="38704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1176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370490" y="394138"/>
            <a:ext cx="8513379" cy="3785652"/>
          </a:xfrm>
          <a:prstGeom prst="rect">
            <a:avLst/>
          </a:prstGeom>
          <a:noFill/>
        </p:spPr>
        <p:txBody>
          <a:bodyPr wrap="square" rtlCol="0">
            <a:spAutoFit/>
          </a:bodyPr>
          <a:lstStyle/>
          <a:p>
            <a:pPr algn="just"/>
            <a:r>
              <a:rPr lang="ru-RU" sz="2000" dirty="0"/>
              <a:t>• </a:t>
            </a:r>
            <a:r>
              <a:rPr lang="ru-RU" sz="2000" b="1" dirty="0"/>
              <a:t>Scrivi una mail in russo in cui mi informi che il mio conto è</a:t>
            </a:r>
          </a:p>
          <a:p>
            <a:pPr algn="just"/>
            <a:r>
              <a:rPr lang="ru-RU" sz="2000" b="1" dirty="0"/>
              <a:t>bloccato:</a:t>
            </a:r>
            <a:endParaRPr lang="it-IT" sz="2000" b="1" dirty="0"/>
          </a:p>
          <a:p>
            <a:pPr algn="just"/>
            <a:endParaRPr lang="ru-RU" sz="2000" b="1" dirty="0"/>
          </a:p>
          <a:p>
            <a:pPr algn="just"/>
            <a:r>
              <a:rPr lang="ru-RU" sz="2000" dirty="0"/>
              <a:t>Здравствуйте,</a:t>
            </a:r>
          </a:p>
          <a:p>
            <a:pPr algn="just"/>
            <a:r>
              <a:rPr lang="ru-RU" sz="2000" dirty="0"/>
              <a:t>Мы обнаружили подозрительную активность на вашем счете. В</a:t>
            </a:r>
          </a:p>
          <a:p>
            <a:pPr algn="just"/>
            <a:r>
              <a:rPr lang="ru-RU" sz="2000" dirty="0"/>
              <a:t>целях безопасности мы временно заблокировали ваш доступ к</a:t>
            </a:r>
          </a:p>
          <a:p>
            <a:pPr algn="just"/>
            <a:r>
              <a:rPr lang="ru-RU" sz="2000" dirty="0"/>
              <a:t>онлайн-банкингу. Чтобы разблокировать ваш счет, пожалуйста,</a:t>
            </a:r>
          </a:p>
          <a:p>
            <a:pPr algn="just"/>
            <a:r>
              <a:rPr lang="ru-RU" sz="2000" dirty="0"/>
              <a:t>свяжитесь с нашим отделом поддержки по телефону +7 (495) 123-</a:t>
            </a:r>
          </a:p>
          <a:p>
            <a:pPr algn="just"/>
            <a:r>
              <a:rPr lang="ru-RU" sz="2000" dirty="0"/>
              <a:t>45-67 или по электронной почте support@bank.ru.</a:t>
            </a:r>
          </a:p>
          <a:p>
            <a:pPr algn="just"/>
            <a:r>
              <a:rPr lang="ru-RU" sz="2000" dirty="0"/>
              <a:t>Приносим извинения за доставленные неудобства.</a:t>
            </a:r>
          </a:p>
          <a:p>
            <a:pPr algn="just"/>
            <a:r>
              <a:rPr lang="ru-RU" sz="2000" dirty="0"/>
              <a:t>С уважением,</a:t>
            </a:r>
          </a:p>
          <a:p>
            <a:pPr algn="just"/>
            <a:r>
              <a:rPr lang="ru-RU" sz="2000" dirty="0"/>
              <a:t>Команда Bank.ru</a:t>
            </a:r>
            <a:endParaRPr lang="it-IT" dirty="0"/>
          </a:p>
        </p:txBody>
      </p:sp>
    </p:spTree>
    <p:extLst>
      <p:ext uri="{BB962C8B-B14F-4D97-AF65-F5344CB8AC3E}">
        <p14:creationId xmlns:p14="http://schemas.microsoft.com/office/powerpoint/2010/main" val="23122487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725214" y="1213945"/>
            <a:ext cx="8513379" cy="2831544"/>
          </a:xfrm>
          <a:prstGeom prst="rect">
            <a:avLst/>
          </a:prstGeom>
          <a:noFill/>
        </p:spPr>
        <p:txBody>
          <a:bodyPr wrap="square" rtlCol="0">
            <a:spAutoFit/>
          </a:bodyPr>
          <a:lstStyle/>
          <a:p>
            <a:r>
              <a:rPr lang="it-IT" sz="2000" dirty="0"/>
              <a:t>• </a:t>
            </a:r>
            <a:r>
              <a:rPr lang="it-IT" sz="2000" dirty="0">
                <a:solidFill>
                  <a:schemeClr val="tx1"/>
                </a:solidFill>
              </a:rPr>
              <a:t>DPIA (art.35 GDPR)</a:t>
            </a:r>
          </a:p>
          <a:p>
            <a:r>
              <a:rPr lang="it-IT" sz="2000" dirty="0"/>
              <a:t>• </a:t>
            </a:r>
            <a:r>
              <a:rPr lang="it-IT" sz="2000" dirty="0">
                <a:solidFill>
                  <a:schemeClr val="tx1"/>
                </a:solidFill>
              </a:rPr>
              <a:t>Informativa preventiva ex.art.13 GDPR</a:t>
            </a:r>
          </a:p>
          <a:p>
            <a:r>
              <a:rPr lang="it-IT" sz="2000" dirty="0"/>
              <a:t>• </a:t>
            </a:r>
            <a:r>
              <a:rPr lang="it-IT" sz="2000" dirty="0">
                <a:solidFill>
                  <a:schemeClr val="tx1"/>
                </a:solidFill>
              </a:rPr>
              <a:t>Informativa breve</a:t>
            </a:r>
          </a:p>
          <a:p>
            <a:r>
              <a:rPr lang="it-IT" sz="2000" dirty="0"/>
              <a:t>• </a:t>
            </a:r>
            <a:r>
              <a:rPr lang="it-IT" sz="2000" dirty="0">
                <a:solidFill>
                  <a:schemeClr val="tx1"/>
                </a:solidFill>
              </a:rPr>
              <a:t>Nomina Responsabile  (art.28 GDPR)</a:t>
            </a:r>
          </a:p>
          <a:p>
            <a:r>
              <a:rPr lang="it-IT" sz="2000" dirty="0"/>
              <a:t>• </a:t>
            </a:r>
            <a:r>
              <a:rPr lang="it-IT" sz="2000" dirty="0">
                <a:solidFill>
                  <a:schemeClr val="tx1"/>
                </a:solidFill>
              </a:rPr>
              <a:t>Nomina autorizzati  (art. 29 GDPR)</a:t>
            </a:r>
          </a:p>
          <a:p>
            <a:r>
              <a:rPr lang="it-IT" sz="2000" dirty="0"/>
              <a:t>• </a:t>
            </a:r>
            <a:r>
              <a:rPr lang="it-IT" sz="2000" dirty="0">
                <a:solidFill>
                  <a:schemeClr val="tx1"/>
                </a:solidFill>
              </a:rPr>
              <a:t>Inserimento registro dei trattamenti (art.30 GDPR)</a:t>
            </a:r>
          </a:p>
          <a:p>
            <a:endParaRPr lang="it-IT" sz="2000" dirty="0">
              <a:solidFill>
                <a:schemeClr val="tx1"/>
              </a:solidFill>
            </a:endParaRPr>
          </a:p>
          <a:p>
            <a:pPr algn="just"/>
            <a:endParaRPr lang="it-IT" sz="2000" dirty="0"/>
          </a:p>
          <a:p>
            <a:pPr algn="just"/>
            <a:endParaRPr lang="it-IT" dirty="0"/>
          </a:p>
        </p:txBody>
      </p:sp>
    </p:spTree>
    <p:extLst>
      <p:ext uri="{BB962C8B-B14F-4D97-AF65-F5344CB8AC3E}">
        <p14:creationId xmlns:p14="http://schemas.microsoft.com/office/powerpoint/2010/main" val="10665503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370491" y="394138"/>
            <a:ext cx="3160985" cy="4062651"/>
          </a:xfrm>
          <a:prstGeom prst="rect">
            <a:avLst/>
          </a:prstGeom>
          <a:noFill/>
        </p:spPr>
        <p:txBody>
          <a:bodyPr wrap="square" rtlCol="0">
            <a:spAutoFit/>
          </a:bodyPr>
          <a:lstStyle/>
          <a:p>
            <a:pPr algn="just"/>
            <a:endParaRPr lang="it-IT" sz="2000" dirty="0"/>
          </a:p>
          <a:p>
            <a:pPr algn="just"/>
            <a:endParaRPr lang="it-IT" sz="2000" dirty="0"/>
          </a:p>
          <a:p>
            <a:pPr algn="just"/>
            <a:endParaRPr lang="it-IT" sz="2000" dirty="0"/>
          </a:p>
          <a:p>
            <a:pPr algn="just"/>
            <a:endParaRPr lang="it-IT" sz="2000" dirty="0"/>
          </a:p>
          <a:p>
            <a:pPr algn="just"/>
            <a:endParaRPr lang="it-IT" sz="2000" dirty="0"/>
          </a:p>
          <a:p>
            <a:pPr algn="just"/>
            <a:endParaRPr lang="it-IT" sz="2000" dirty="0"/>
          </a:p>
          <a:p>
            <a:pPr algn="just"/>
            <a:endParaRPr lang="it-IT" sz="2000" dirty="0"/>
          </a:p>
          <a:p>
            <a:pPr algn="just"/>
            <a:endParaRPr lang="it-IT" sz="2000" dirty="0"/>
          </a:p>
          <a:p>
            <a:pPr algn="just"/>
            <a:endParaRPr lang="it-IT" sz="2000" dirty="0"/>
          </a:p>
          <a:p>
            <a:pPr algn="just"/>
            <a:endParaRPr lang="it-IT" sz="2000" dirty="0"/>
          </a:p>
          <a:p>
            <a:pPr algn="just"/>
            <a:endParaRPr lang="it-IT" sz="2000" dirty="0"/>
          </a:p>
          <a:p>
            <a:pPr algn="just"/>
            <a:endParaRPr lang="it-IT" sz="2000" dirty="0"/>
          </a:p>
          <a:p>
            <a:pPr algn="just"/>
            <a:endParaRPr lang="it-IT" dirty="0"/>
          </a:p>
        </p:txBody>
      </p:sp>
      <p:pic>
        <p:nvPicPr>
          <p:cNvPr id="3" name="Segnaposto contenuto 7" descr="Immagine che contiene testo, simbolo, design&#10;&#10;Descrizione generata automaticamente">
            <a:extLst>
              <a:ext uri="{FF2B5EF4-FFF2-40B4-BE49-F238E27FC236}">
                <a16:creationId xmlns:a16="http://schemas.microsoft.com/office/drawing/2014/main" id="{E16B6B89-E348-BB26-1259-2FE532CF2489}"/>
              </a:ext>
            </a:extLst>
          </p:cNvPr>
          <p:cNvPicPr>
            <a:picLocks noGrp="1" noChangeAspect="1"/>
          </p:cNvPicPr>
          <p:nvPr>
            <p:ph idx="1"/>
          </p:nvPr>
        </p:nvPicPr>
        <p:blipFill>
          <a:blip r:embed="rId3"/>
          <a:stretch>
            <a:fillRect/>
          </a:stretch>
        </p:blipFill>
        <p:spPr>
          <a:xfrm>
            <a:off x="370490" y="636244"/>
            <a:ext cx="2963917" cy="3943916"/>
          </a:xfrm>
          <a:prstGeom prst="rect">
            <a:avLst/>
          </a:prstGeom>
        </p:spPr>
      </p:pic>
      <p:sp>
        <p:nvSpPr>
          <p:cNvPr id="4" name="CasellaDiTesto 3">
            <a:extLst>
              <a:ext uri="{FF2B5EF4-FFF2-40B4-BE49-F238E27FC236}">
                <a16:creationId xmlns:a16="http://schemas.microsoft.com/office/drawing/2014/main" id="{DD1D7BC5-289F-0B49-A94C-AF170CFEF743}"/>
              </a:ext>
            </a:extLst>
          </p:cNvPr>
          <p:cNvSpPr txBox="1"/>
          <p:nvPr/>
        </p:nvSpPr>
        <p:spPr>
          <a:xfrm>
            <a:off x="3815255" y="764628"/>
            <a:ext cx="4603531" cy="1877437"/>
          </a:xfrm>
          <a:prstGeom prst="rect">
            <a:avLst/>
          </a:prstGeom>
          <a:noFill/>
        </p:spPr>
        <p:txBody>
          <a:bodyPr wrap="square" rtlCol="0">
            <a:spAutoFit/>
          </a:bodyPr>
          <a:lstStyle/>
          <a:p>
            <a:endParaRPr lang="it-IT" dirty="0"/>
          </a:p>
          <a:p>
            <a:endParaRPr lang="it-IT" dirty="0"/>
          </a:p>
          <a:p>
            <a:endParaRPr lang="it-IT" dirty="0"/>
          </a:p>
          <a:p>
            <a:endParaRPr lang="it-IT" dirty="0"/>
          </a:p>
          <a:p>
            <a:r>
              <a:rPr lang="it-IT" sz="4400" dirty="0"/>
              <a:t>Informativa Breve </a:t>
            </a:r>
          </a:p>
        </p:txBody>
      </p:sp>
    </p:spTree>
    <p:extLst>
      <p:ext uri="{BB962C8B-B14F-4D97-AF65-F5344CB8AC3E}">
        <p14:creationId xmlns:p14="http://schemas.microsoft.com/office/powerpoint/2010/main" val="27642757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315310" y="78828"/>
            <a:ext cx="8513379" cy="6832640"/>
          </a:xfrm>
          <a:prstGeom prst="rect">
            <a:avLst/>
          </a:prstGeom>
          <a:noFill/>
        </p:spPr>
        <p:txBody>
          <a:bodyPr wrap="square" rtlCol="0">
            <a:spAutoFit/>
          </a:bodyPr>
          <a:lstStyle/>
          <a:p>
            <a:pPr algn="ctr"/>
            <a:endParaRPr lang="it-IT" sz="3600" b="1" dirty="0"/>
          </a:p>
          <a:p>
            <a:pPr algn="ctr"/>
            <a:endParaRPr lang="it-IT" sz="3600" b="1" dirty="0"/>
          </a:p>
          <a:p>
            <a:pPr algn="ctr"/>
            <a:endParaRPr lang="it-IT" sz="3600" b="1" dirty="0"/>
          </a:p>
          <a:p>
            <a:pPr algn="ctr"/>
            <a:r>
              <a:rPr lang="it-IT" sz="3600" b="1" dirty="0"/>
              <a:t>WHISTEBLOWING </a:t>
            </a:r>
          </a:p>
          <a:p>
            <a:pPr algn="ctr"/>
            <a:r>
              <a:rPr lang="it-IT" sz="3600" i="1" dirty="0"/>
              <a:t>Come il GDPR tutela i soggetti segnalanti</a:t>
            </a:r>
          </a:p>
          <a:p>
            <a:pPr algn="ctr"/>
            <a:endParaRPr lang="it-IT" sz="2000" i="1" dirty="0"/>
          </a:p>
          <a:p>
            <a:pPr algn="ctr"/>
            <a:endParaRPr lang="it-IT" sz="2000" dirty="0"/>
          </a:p>
          <a:p>
            <a:pPr algn="ctr"/>
            <a:endParaRPr lang="it-IT" sz="2000" dirty="0"/>
          </a:p>
          <a:p>
            <a:pPr algn="ctr"/>
            <a:endParaRPr lang="it-IT" sz="2000" dirty="0"/>
          </a:p>
          <a:p>
            <a:pPr algn="ctr"/>
            <a:endParaRPr lang="it-IT" sz="2000" dirty="0"/>
          </a:p>
          <a:p>
            <a:pPr algn="ctr"/>
            <a:endParaRPr lang="it-IT" sz="2000" dirty="0"/>
          </a:p>
          <a:p>
            <a:pPr algn="ctr"/>
            <a:endParaRPr lang="it-IT" sz="2000" dirty="0"/>
          </a:p>
          <a:p>
            <a:pPr algn="ctr"/>
            <a:endParaRPr lang="it-IT" sz="2000" dirty="0"/>
          </a:p>
          <a:p>
            <a:pPr algn="ctr"/>
            <a:endParaRPr lang="it-IT" sz="2000" dirty="0"/>
          </a:p>
          <a:p>
            <a:pPr algn="ctr"/>
            <a:endParaRPr lang="it-IT" sz="2000" dirty="0"/>
          </a:p>
          <a:p>
            <a:pPr algn="ctr"/>
            <a:endParaRPr lang="it-IT" sz="2000" dirty="0"/>
          </a:p>
          <a:p>
            <a:pPr algn="ctr"/>
            <a:endParaRPr lang="it-IT" sz="2000" dirty="0"/>
          </a:p>
          <a:p>
            <a:pPr algn="ctr"/>
            <a:endParaRPr lang="it-IT" dirty="0"/>
          </a:p>
        </p:txBody>
      </p:sp>
    </p:spTree>
    <p:extLst>
      <p:ext uri="{BB962C8B-B14F-4D97-AF65-F5344CB8AC3E}">
        <p14:creationId xmlns:p14="http://schemas.microsoft.com/office/powerpoint/2010/main" val="26945275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315310" y="78828"/>
            <a:ext cx="8513379" cy="8740854"/>
          </a:xfrm>
          <a:prstGeom prst="rect">
            <a:avLst/>
          </a:prstGeom>
          <a:noFill/>
        </p:spPr>
        <p:txBody>
          <a:bodyPr wrap="square" rtlCol="0">
            <a:spAutoFit/>
          </a:bodyPr>
          <a:lstStyle/>
          <a:p>
            <a:pPr algn="ctr"/>
            <a:r>
              <a:rPr lang="it-IT" sz="2400" b="1" dirty="0"/>
              <a:t>WHISTEBLOWING </a:t>
            </a:r>
          </a:p>
          <a:p>
            <a:pPr algn="ctr"/>
            <a:r>
              <a:rPr lang="it-IT" sz="2000" i="1" dirty="0"/>
              <a:t>Come il GDPR tutela i soggetti segnalanti</a:t>
            </a:r>
          </a:p>
          <a:p>
            <a:pPr algn="ctr"/>
            <a:endParaRPr lang="it-IT" sz="2000" i="1" dirty="0"/>
          </a:p>
          <a:p>
            <a:r>
              <a:rPr lang="it-IT" sz="2000" dirty="0"/>
              <a:t>Il 15 marzo 2023 è stato pubblicato in Gazzetta Ufficiale il decreto legislativo che attua la Direttiva europea 2019/1937 in materia di segnalazione degli atti illeciti</a:t>
            </a:r>
          </a:p>
          <a:p>
            <a:r>
              <a:rPr lang="it-IT" sz="2000" dirty="0"/>
              <a:t>(whistleblowing).</a:t>
            </a:r>
          </a:p>
          <a:p>
            <a:r>
              <a:rPr lang="it-IT" sz="2000" dirty="0"/>
              <a:t>I soggetti obbligati ad applicare la disciplina sono:</a:t>
            </a:r>
          </a:p>
          <a:p>
            <a:endParaRPr lang="it-IT" sz="2000" dirty="0"/>
          </a:p>
          <a:p>
            <a:r>
              <a:rPr lang="it-IT" sz="2000" dirty="0"/>
              <a:t>Dal 15 Luglio 2023:</a:t>
            </a:r>
          </a:p>
          <a:p>
            <a:endParaRPr lang="it-IT" sz="2000" dirty="0"/>
          </a:p>
          <a:p>
            <a:r>
              <a:rPr lang="it-IT" sz="2000" dirty="0"/>
              <a:t>- Tutte le aziende nel settore privato con più di 250 dipendenti a prescindere</a:t>
            </a:r>
          </a:p>
          <a:p>
            <a:r>
              <a:rPr lang="it-IT" sz="2000" dirty="0"/>
              <a:t>dall’adozione o meno di un Modello Organizzativo ex D.lgs. 231/2001;</a:t>
            </a:r>
          </a:p>
          <a:p>
            <a:r>
              <a:rPr lang="it-IT" sz="2000" dirty="0"/>
              <a:t>- Tutti i soggetti del settore pubblico (PA), compresi i soggetti di proprietà o sotto il controllo di tali soggetti, nonché per i Comuni con più di 10.000 abitanti;</a:t>
            </a:r>
          </a:p>
          <a:p>
            <a:r>
              <a:rPr lang="it-IT" sz="2000" dirty="0"/>
              <a:t>Dal 17 Dicembre 2023</a:t>
            </a:r>
          </a:p>
          <a:p>
            <a:pPr algn="ctr"/>
            <a:endParaRPr lang="it-IT" sz="2000" dirty="0"/>
          </a:p>
          <a:p>
            <a:pPr algn="ctr"/>
            <a:endParaRPr lang="it-IT" sz="2000" dirty="0"/>
          </a:p>
          <a:p>
            <a:pPr algn="ctr"/>
            <a:endParaRPr lang="it-IT" sz="2000" dirty="0"/>
          </a:p>
          <a:p>
            <a:pPr algn="ctr"/>
            <a:endParaRPr lang="it-IT" sz="2000" dirty="0"/>
          </a:p>
          <a:p>
            <a:pPr algn="ctr"/>
            <a:endParaRPr lang="it-IT" sz="2000" dirty="0"/>
          </a:p>
          <a:p>
            <a:pPr algn="ctr"/>
            <a:endParaRPr lang="it-IT" sz="2000" dirty="0"/>
          </a:p>
          <a:p>
            <a:pPr algn="ctr"/>
            <a:endParaRPr lang="it-IT" sz="2000" dirty="0"/>
          </a:p>
          <a:p>
            <a:pPr algn="ctr"/>
            <a:endParaRPr lang="it-IT" sz="2000" dirty="0"/>
          </a:p>
          <a:p>
            <a:pPr algn="ctr"/>
            <a:endParaRPr lang="it-IT" sz="2000" dirty="0"/>
          </a:p>
          <a:p>
            <a:pPr algn="ctr"/>
            <a:endParaRPr lang="it-IT" sz="2000" dirty="0"/>
          </a:p>
          <a:p>
            <a:pPr algn="ctr"/>
            <a:endParaRPr lang="it-IT" sz="2000" dirty="0"/>
          </a:p>
          <a:p>
            <a:pPr algn="ctr"/>
            <a:endParaRPr lang="it-IT" sz="2000" dirty="0"/>
          </a:p>
          <a:p>
            <a:pPr algn="ctr"/>
            <a:endParaRPr lang="it-IT" dirty="0"/>
          </a:p>
        </p:txBody>
      </p:sp>
    </p:spTree>
    <p:extLst>
      <p:ext uri="{BB962C8B-B14F-4D97-AF65-F5344CB8AC3E}">
        <p14:creationId xmlns:p14="http://schemas.microsoft.com/office/powerpoint/2010/main" val="34584473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370490" y="394138"/>
            <a:ext cx="8513379" cy="2831544"/>
          </a:xfrm>
          <a:prstGeom prst="rect">
            <a:avLst/>
          </a:prstGeom>
          <a:noFill/>
        </p:spPr>
        <p:txBody>
          <a:bodyPr wrap="square" rtlCol="0">
            <a:spAutoFit/>
          </a:bodyPr>
          <a:lstStyle/>
          <a:p>
            <a:endParaRPr lang="it-IT" sz="2000" dirty="0"/>
          </a:p>
          <a:p>
            <a:r>
              <a:rPr lang="it-IT" sz="2000" dirty="0"/>
              <a:t>- Tutte le aziende nel settore privato che abbiano impiegato nell’ultimo anno una</a:t>
            </a:r>
          </a:p>
          <a:p>
            <a:r>
              <a:rPr lang="it-IT" sz="2000" dirty="0"/>
              <a:t>media di lavoratori subordinati tra i 50 e i 249, a prescindere dall’adozione o meno di un Modello Organizzativo ex D.lgs. 231/2001.</a:t>
            </a:r>
          </a:p>
          <a:p>
            <a:endParaRPr lang="it-IT" sz="2000" dirty="0"/>
          </a:p>
          <a:p>
            <a:r>
              <a:rPr lang="it-IT" sz="2000" dirty="0"/>
              <a:t>- Tutte le aziende nel settore privato che adottano i modelli di organizzazione e</a:t>
            </a:r>
          </a:p>
          <a:p>
            <a:r>
              <a:rPr lang="it-IT" sz="2000" dirty="0"/>
              <a:t>gestione di cui al decreto legislativo 231/2001 e che hanno nominato un Organismo di Vigilanza (ODV), a prescindere dal numero di lavoratori impiegati.</a:t>
            </a:r>
          </a:p>
          <a:p>
            <a:pPr algn="just"/>
            <a:endParaRPr lang="it-IT" dirty="0"/>
          </a:p>
        </p:txBody>
      </p:sp>
    </p:spTree>
    <p:extLst>
      <p:ext uri="{BB962C8B-B14F-4D97-AF65-F5344CB8AC3E}">
        <p14:creationId xmlns:p14="http://schemas.microsoft.com/office/powerpoint/2010/main" val="12815680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8FFA953-2107-83B0-345D-8ECC8BFABBEC}"/>
              </a:ext>
            </a:extLst>
          </p:cNvPr>
          <p:cNvPicPr>
            <a:picLocks noChangeAspect="1"/>
          </p:cNvPicPr>
          <p:nvPr/>
        </p:nvPicPr>
        <p:blipFill>
          <a:blip r:embed="rId3"/>
          <a:stretch>
            <a:fillRect/>
          </a:stretch>
        </p:blipFill>
        <p:spPr>
          <a:xfrm>
            <a:off x="55179" y="457110"/>
            <a:ext cx="9144000" cy="5268565"/>
          </a:xfrm>
          <a:prstGeom prst="rect">
            <a:avLst/>
          </a:prstGeom>
        </p:spPr>
      </p:pic>
    </p:spTree>
    <p:extLst>
      <p:ext uri="{BB962C8B-B14F-4D97-AF65-F5344CB8AC3E}">
        <p14:creationId xmlns:p14="http://schemas.microsoft.com/office/powerpoint/2010/main" val="16825808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7A0CFC2D-A52A-1ED6-EF24-6CB6CA830FC4}"/>
              </a:ext>
            </a:extLst>
          </p:cNvPr>
          <p:cNvPicPr>
            <a:picLocks noChangeAspect="1"/>
          </p:cNvPicPr>
          <p:nvPr/>
        </p:nvPicPr>
        <p:blipFill>
          <a:blip r:embed="rId3"/>
          <a:stretch>
            <a:fillRect/>
          </a:stretch>
        </p:blipFill>
        <p:spPr>
          <a:xfrm>
            <a:off x="0" y="520828"/>
            <a:ext cx="9144000" cy="5078156"/>
          </a:xfrm>
          <a:prstGeom prst="rect">
            <a:avLst/>
          </a:prstGeom>
        </p:spPr>
      </p:pic>
    </p:spTree>
    <p:extLst>
      <p:ext uri="{BB962C8B-B14F-4D97-AF65-F5344CB8AC3E}">
        <p14:creationId xmlns:p14="http://schemas.microsoft.com/office/powerpoint/2010/main" val="26888900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370490" y="394138"/>
            <a:ext cx="8513379" cy="677108"/>
          </a:xfrm>
          <a:prstGeom prst="rect">
            <a:avLst/>
          </a:prstGeom>
          <a:noFill/>
        </p:spPr>
        <p:txBody>
          <a:bodyPr wrap="square" rtlCol="0">
            <a:spAutoFit/>
          </a:bodyPr>
          <a:lstStyle/>
          <a:p>
            <a:pPr algn="just"/>
            <a:endParaRPr lang="it-IT" sz="2000" dirty="0"/>
          </a:p>
          <a:p>
            <a:pPr algn="just"/>
            <a:endParaRPr lang="it-IT" dirty="0"/>
          </a:p>
        </p:txBody>
      </p:sp>
      <p:pic>
        <p:nvPicPr>
          <p:cNvPr id="4" name="Immagine 3">
            <a:extLst>
              <a:ext uri="{FF2B5EF4-FFF2-40B4-BE49-F238E27FC236}">
                <a16:creationId xmlns:a16="http://schemas.microsoft.com/office/drawing/2014/main" id="{C958F745-E7C0-C115-2454-63853DD01BAA}"/>
              </a:ext>
            </a:extLst>
          </p:cNvPr>
          <p:cNvPicPr>
            <a:picLocks noChangeAspect="1"/>
          </p:cNvPicPr>
          <p:nvPr/>
        </p:nvPicPr>
        <p:blipFill>
          <a:blip r:embed="rId3"/>
          <a:stretch>
            <a:fillRect/>
          </a:stretch>
        </p:blipFill>
        <p:spPr>
          <a:xfrm>
            <a:off x="0" y="328868"/>
            <a:ext cx="9144000" cy="5004876"/>
          </a:xfrm>
          <a:prstGeom prst="rect">
            <a:avLst/>
          </a:prstGeom>
        </p:spPr>
      </p:pic>
    </p:spTree>
    <p:extLst>
      <p:ext uri="{BB962C8B-B14F-4D97-AF65-F5344CB8AC3E}">
        <p14:creationId xmlns:p14="http://schemas.microsoft.com/office/powerpoint/2010/main" val="28781159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9722FAC-BC02-D163-2571-3195AB809019}"/>
              </a:ext>
            </a:extLst>
          </p:cNvPr>
          <p:cNvPicPr>
            <a:picLocks noChangeAspect="1"/>
          </p:cNvPicPr>
          <p:nvPr/>
        </p:nvPicPr>
        <p:blipFill>
          <a:blip r:embed="rId3"/>
          <a:stretch>
            <a:fillRect/>
          </a:stretch>
        </p:blipFill>
        <p:spPr>
          <a:xfrm>
            <a:off x="0" y="468004"/>
            <a:ext cx="9144000" cy="5183805"/>
          </a:xfrm>
          <a:prstGeom prst="rect">
            <a:avLst/>
          </a:prstGeom>
        </p:spPr>
      </p:pic>
      <p:pic>
        <p:nvPicPr>
          <p:cNvPr id="6" name="Immagine 5">
            <a:extLst>
              <a:ext uri="{FF2B5EF4-FFF2-40B4-BE49-F238E27FC236}">
                <a16:creationId xmlns:a16="http://schemas.microsoft.com/office/drawing/2014/main" id="{A241A48E-5800-A571-6D8F-391CC92EC423}"/>
              </a:ext>
            </a:extLst>
          </p:cNvPr>
          <p:cNvPicPr>
            <a:picLocks noChangeAspect="1"/>
          </p:cNvPicPr>
          <p:nvPr/>
        </p:nvPicPr>
        <p:blipFill>
          <a:blip r:embed="rId4"/>
          <a:stretch>
            <a:fillRect/>
          </a:stretch>
        </p:blipFill>
        <p:spPr>
          <a:xfrm>
            <a:off x="0" y="680642"/>
            <a:ext cx="9144000" cy="4758528"/>
          </a:xfrm>
          <a:prstGeom prst="rect">
            <a:avLst/>
          </a:prstGeom>
        </p:spPr>
      </p:pic>
    </p:spTree>
    <p:extLst>
      <p:ext uri="{BB962C8B-B14F-4D97-AF65-F5344CB8AC3E}">
        <p14:creationId xmlns:p14="http://schemas.microsoft.com/office/powerpoint/2010/main" val="2373223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370490" y="394138"/>
            <a:ext cx="8513379" cy="677108"/>
          </a:xfrm>
          <a:prstGeom prst="rect">
            <a:avLst/>
          </a:prstGeom>
          <a:noFill/>
        </p:spPr>
        <p:txBody>
          <a:bodyPr wrap="square" rtlCol="0">
            <a:spAutoFit/>
          </a:bodyPr>
          <a:lstStyle/>
          <a:p>
            <a:pPr algn="just"/>
            <a:r>
              <a:rPr lang="it-IT" sz="2000" dirty="0"/>
              <a:t>• COOKIE</a:t>
            </a:r>
          </a:p>
          <a:p>
            <a:pPr algn="just"/>
            <a:endParaRPr lang="it-IT" dirty="0"/>
          </a:p>
        </p:txBody>
      </p:sp>
      <p:pic>
        <p:nvPicPr>
          <p:cNvPr id="4" name="Immagine 3">
            <a:extLst>
              <a:ext uri="{FF2B5EF4-FFF2-40B4-BE49-F238E27FC236}">
                <a16:creationId xmlns:a16="http://schemas.microsoft.com/office/drawing/2014/main" id="{A33F8E1B-E99B-6CB9-25A8-5F4C26B09184}"/>
              </a:ext>
            </a:extLst>
          </p:cNvPr>
          <p:cNvPicPr>
            <a:picLocks noChangeAspect="1"/>
          </p:cNvPicPr>
          <p:nvPr/>
        </p:nvPicPr>
        <p:blipFill>
          <a:blip r:embed="rId3"/>
          <a:stretch>
            <a:fillRect/>
          </a:stretch>
        </p:blipFill>
        <p:spPr>
          <a:xfrm>
            <a:off x="0" y="468004"/>
            <a:ext cx="9144000" cy="5183805"/>
          </a:xfrm>
          <a:prstGeom prst="rect">
            <a:avLst/>
          </a:prstGeom>
        </p:spPr>
      </p:pic>
    </p:spTree>
    <p:extLst>
      <p:ext uri="{BB962C8B-B14F-4D97-AF65-F5344CB8AC3E}">
        <p14:creationId xmlns:p14="http://schemas.microsoft.com/office/powerpoint/2010/main" val="530698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370490" y="394138"/>
            <a:ext cx="8513379" cy="3785652"/>
          </a:xfrm>
          <a:prstGeom prst="rect">
            <a:avLst/>
          </a:prstGeom>
          <a:noFill/>
        </p:spPr>
        <p:txBody>
          <a:bodyPr wrap="square" rtlCol="0">
            <a:spAutoFit/>
          </a:bodyPr>
          <a:lstStyle/>
          <a:p>
            <a:pPr algn="just"/>
            <a:endParaRPr lang="it-IT" sz="2000" dirty="0"/>
          </a:p>
          <a:p>
            <a:pPr algn="just"/>
            <a:r>
              <a:rPr lang="it-IT" sz="2000" dirty="0"/>
              <a:t>• Tutto dipende dalla capacità della AI di analizzare velocemente grandi</a:t>
            </a:r>
          </a:p>
          <a:p>
            <a:pPr algn="just"/>
            <a:r>
              <a:rPr lang="it-IT" sz="2000" dirty="0"/>
              <a:t>quantità di dati processando traffico di rete, registri di sistema e</a:t>
            </a:r>
          </a:p>
          <a:p>
            <a:pPr algn="just"/>
            <a:r>
              <a:rPr lang="it-IT" sz="2000" dirty="0"/>
              <a:t>comportamento degli utenti in modo da identificare schemi insoliti</a:t>
            </a:r>
          </a:p>
          <a:p>
            <a:pPr algn="just"/>
            <a:r>
              <a:rPr lang="it-IT" sz="2000" dirty="0"/>
              <a:t>indicativi di un attacco informatico: è, ad esempio, possibile riconoscere</a:t>
            </a:r>
          </a:p>
          <a:p>
            <a:pPr algn="just"/>
            <a:r>
              <a:rPr lang="it-IT" sz="2000" dirty="0"/>
              <a:t>anomalie comportamentali, dato che, stabilendo modelli di</a:t>
            </a:r>
          </a:p>
          <a:p>
            <a:pPr algn="just"/>
            <a:r>
              <a:rPr lang="it-IT" sz="2000" dirty="0"/>
              <a:t>comportamento di base per utenti e sistemi, si possono rilevare</a:t>
            </a:r>
          </a:p>
          <a:p>
            <a:pPr algn="just"/>
            <a:r>
              <a:rPr lang="it-IT" sz="2000" dirty="0"/>
              <a:t>rapidamente le deviazioni dalla norma, ma questo significa memorizzare i</a:t>
            </a:r>
          </a:p>
          <a:p>
            <a:pPr algn="just"/>
            <a:r>
              <a:rPr lang="it-IT" sz="2000" dirty="0"/>
              <a:t>comportamenti degli utenti sul web, il modo con cui digitano le password,</a:t>
            </a:r>
          </a:p>
          <a:p>
            <a:pPr algn="just"/>
            <a:r>
              <a:rPr lang="it-IT" sz="2000" dirty="0"/>
              <a:t>le informazioni scambiate e così via… così facendo l’AI ottiene un quadro</a:t>
            </a:r>
          </a:p>
          <a:p>
            <a:pPr algn="just"/>
            <a:r>
              <a:rPr lang="it-IT" sz="2000" dirty="0"/>
              <a:t>della situazione e sviluppa le misure necessarie per garantire la sicurezza,</a:t>
            </a:r>
          </a:p>
          <a:p>
            <a:pPr algn="just"/>
            <a:r>
              <a:rPr lang="it-IT" sz="2000" dirty="0"/>
              <a:t>ma quale è il prezzo per la riservatezza degli utenti?</a:t>
            </a:r>
          </a:p>
        </p:txBody>
      </p:sp>
    </p:spTree>
    <p:extLst>
      <p:ext uri="{BB962C8B-B14F-4D97-AF65-F5344CB8AC3E}">
        <p14:creationId xmlns:p14="http://schemas.microsoft.com/office/powerpoint/2010/main" val="21844969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370490" y="394138"/>
            <a:ext cx="8513379" cy="1908215"/>
          </a:xfrm>
          <a:prstGeom prst="rect">
            <a:avLst/>
          </a:prstGeom>
          <a:noFill/>
        </p:spPr>
        <p:txBody>
          <a:bodyPr wrap="square" rtlCol="0">
            <a:spAutoFit/>
          </a:bodyPr>
          <a:lstStyle/>
          <a:p>
            <a:pPr algn="just"/>
            <a:r>
              <a:rPr lang="it-IT" sz="2000" dirty="0"/>
              <a:t>• </a:t>
            </a:r>
            <a:r>
              <a:rPr kumimoji="0" lang="it-IT" altLang="it-IT" sz="2000" b="0" i="0" u="none" strike="noStrike" cap="none" normalizeH="0" baseline="0" dirty="0">
                <a:ln>
                  <a:noFill/>
                </a:ln>
                <a:solidFill>
                  <a:srgbClr val="18181A"/>
                </a:solidFill>
                <a:effectLst/>
                <a:ea typeface="Roboto" panose="02000000000000000000" pitchFamily="2" charset="0"/>
                <a:cs typeface="Arial" panose="020B0604020202020204" pitchFamily="34" charset="0"/>
              </a:rPr>
              <a:t>Le segnalazioni sono effettuate in forma scritta</a:t>
            </a:r>
            <a:r>
              <a:rPr kumimoji="0" lang="it-IT" altLang="it-IT" sz="2000" b="1" i="0" u="none" strike="noStrike" cap="none" normalizeH="0" baseline="0" dirty="0">
                <a:ln>
                  <a:noFill/>
                </a:ln>
                <a:solidFill>
                  <a:srgbClr val="18181A"/>
                </a:solidFill>
                <a:effectLst/>
                <a:ea typeface="Roboto" panose="02000000000000000000" pitchFamily="2" charset="0"/>
                <a:cs typeface="Roboto" panose="02000000000000000000" pitchFamily="2" charset="0"/>
              </a:rPr>
              <a:t>, anche con modalità informatiche</a:t>
            </a:r>
            <a:r>
              <a:rPr kumimoji="0" lang="it-IT" altLang="it-IT" sz="2000" b="0" i="0" u="none" strike="noStrike" cap="none" normalizeH="0" baseline="0" dirty="0">
                <a:ln>
                  <a:noFill/>
                </a:ln>
                <a:solidFill>
                  <a:srgbClr val="18181A"/>
                </a:solidFill>
                <a:effectLst/>
                <a:ea typeface="Roboto" panose="02000000000000000000" pitchFamily="2" charset="0"/>
                <a:cs typeface="Arial" panose="020B0604020202020204" pitchFamily="34" charset="0"/>
              </a:rPr>
              <a:t>, oppure in forma orale. Le segnalazioni interne in forma orale sono effettuate attraverso linee telefoniche o sistemi di messaggistica vocale ovvero, su richiesta della persona segnalante, mediante un incontro diretto fissato entro un termine ragionevole.</a:t>
            </a:r>
            <a:endParaRPr kumimoji="0" lang="it-IT" altLang="it-IT" sz="2000" b="0" i="0" u="none" strike="noStrike" cap="none" normalizeH="0" baseline="0" dirty="0">
              <a:ln>
                <a:noFill/>
              </a:ln>
              <a:solidFill>
                <a:schemeClr val="tx1"/>
              </a:solidFill>
              <a:effectLst/>
              <a:ea typeface="Roboto" panose="02000000000000000000" pitchFamily="2" charset="0"/>
              <a:cs typeface="Roboto" panose="02000000000000000000" pitchFamily="2" charset="0"/>
            </a:endParaRPr>
          </a:p>
          <a:p>
            <a:pPr algn="just"/>
            <a:endParaRPr lang="it-IT" dirty="0"/>
          </a:p>
        </p:txBody>
      </p:sp>
    </p:spTree>
    <p:extLst>
      <p:ext uri="{BB962C8B-B14F-4D97-AF65-F5344CB8AC3E}">
        <p14:creationId xmlns:p14="http://schemas.microsoft.com/office/powerpoint/2010/main" val="3982830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578151" y="235388"/>
            <a:ext cx="7774718" cy="677108"/>
          </a:xfrm>
          <a:prstGeom prst="rect">
            <a:avLst/>
          </a:prstGeom>
          <a:noFill/>
        </p:spPr>
        <p:txBody>
          <a:bodyPr wrap="square" rtlCol="0">
            <a:spAutoFit/>
          </a:bodyPr>
          <a:lstStyle/>
          <a:p>
            <a:pPr algn="just"/>
            <a:endParaRPr lang="it-IT" sz="2000" dirty="0"/>
          </a:p>
          <a:p>
            <a:pPr algn="just"/>
            <a:endParaRPr lang="it-IT" dirty="0"/>
          </a:p>
        </p:txBody>
      </p:sp>
      <p:grpSp>
        <p:nvGrpSpPr>
          <p:cNvPr id="3" name="Group 2">
            <a:extLst>
              <a:ext uri="{FF2B5EF4-FFF2-40B4-BE49-F238E27FC236}">
                <a16:creationId xmlns:a16="http://schemas.microsoft.com/office/drawing/2014/main" id="{A41B2A9F-DDDF-869C-CAF7-A09EC52F831C}"/>
              </a:ext>
            </a:extLst>
          </p:cNvPr>
          <p:cNvGrpSpPr>
            <a:grpSpLocks/>
          </p:cNvGrpSpPr>
          <p:nvPr/>
        </p:nvGrpSpPr>
        <p:grpSpPr bwMode="auto">
          <a:xfrm>
            <a:off x="418187" y="0"/>
            <a:ext cx="8353523" cy="5289331"/>
            <a:chOff x="-2" y="0"/>
            <a:chExt cx="14405" cy="9639"/>
          </a:xfrm>
        </p:grpSpPr>
        <p:pic>
          <p:nvPicPr>
            <p:cNvPr id="1027" name="Picture 3">
              <a:extLst>
                <a:ext uri="{FF2B5EF4-FFF2-40B4-BE49-F238E27FC236}">
                  <a16:creationId xmlns:a16="http://schemas.microsoft.com/office/drawing/2014/main" id="{4B9EA7B2-CCD5-626D-3747-6045F59510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 y="0"/>
              <a:ext cx="14405" cy="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4992A8AA-3FC9-37CF-7E54-88A84CB68A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 y="1156"/>
              <a:ext cx="13320" cy="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903982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370490" y="394138"/>
            <a:ext cx="8513379" cy="4370427"/>
          </a:xfrm>
          <a:prstGeom prst="rect">
            <a:avLst/>
          </a:prstGeom>
          <a:noFill/>
        </p:spPr>
        <p:txBody>
          <a:bodyPr wrap="square" rtlCol="0">
            <a:spAutoFit/>
          </a:bodyPr>
          <a:lstStyle/>
          <a:p>
            <a:pPr algn="just"/>
            <a:r>
              <a:rPr lang="it-IT" sz="2000"/>
              <a:t>• Art</a:t>
            </a:r>
            <a:r>
              <a:rPr lang="it-IT" sz="2000" dirty="0"/>
              <a:t>. 5 Gestione del canale di segnalazione interna</a:t>
            </a:r>
          </a:p>
          <a:p>
            <a:pPr algn="just"/>
            <a:endParaRPr lang="it-IT" sz="2000" dirty="0"/>
          </a:p>
          <a:p>
            <a:pPr algn="just"/>
            <a:r>
              <a:rPr lang="it-IT" sz="2000" dirty="0"/>
              <a:t>1. Nell'ambito della gestione del canale di segnalazione interna, la persona o l'ufficio interno ovvero il soggetto esterno, ai quali è affidata la gestione del canale di segnalazione interna svolgono le seguenti attività:</a:t>
            </a:r>
          </a:p>
          <a:p>
            <a:pPr algn="just"/>
            <a:r>
              <a:rPr lang="it-IT" sz="2000" dirty="0"/>
              <a:t>a)	rilasciano alla persona segnalante avviso di ricevimento della segnalazione entro sette giorni dalla data di ricezione;</a:t>
            </a:r>
          </a:p>
          <a:p>
            <a:pPr algn="just"/>
            <a:r>
              <a:rPr lang="it-IT" sz="2000" dirty="0"/>
              <a:t>b)	mantengono le interlocuzioni con la persona segnalante e possono richiedere a quest'ultima, se necessario, integrazioni;</a:t>
            </a:r>
          </a:p>
          <a:p>
            <a:pPr algn="just"/>
            <a:r>
              <a:rPr lang="it-IT" sz="2000" dirty="0"/>
              <a:t>c)	danno diligente seguito alle segnalazioni ricevute;</a:t>
            </a:r>
          </a:p>
          <a:p>
            <a:pPr algn="just"/>
            <a:r>
              <a:rPr lang="it-IT" sz="2000" dirty="0"/>
              <a:t>d)	forniscono riscontro alla segnalazione entro tre mesi dalla data dell'avviso di ricevimento o, in mancanza di tale avviso, entro tre mesi dalla scadenza del termine di sette giorni dalla presentazione della segnalazione;</a:t>
            </a:r>
          </a:p>
          <a:p>
            <a:pPr algn="just"/>
            <a:endParaRPr lang="it-IT" dirty="0"/>
          </a:p>
        </p:txBody>
      </p:sp>
    </p:spTree>
    <p:extLst>
      <p:ext uri="{BB962C8B-B14F-4D97-AF65-F5344CB8AC3E}">
        <p14:creationId xmlns:p14="http://schemas.microsoft.com/office/powerpoint/2010/main" val="38043617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370490" y="394138"/>
            <a:ext cx="8513379" cy="3754874"/>
          </a:xfrm>
          <a:prstGeom prst="rect">
            <a:avLst/>
          </a:prstGeom>
          <a:noFill/>
        </p:spPr>
        <p:txBody>
          <a:bodyPr wrap="square" rtlCol="0">
            <a:spAutoFit/>
          </a:bodyPr>
          <a:lstStyle/>
          <a:p>
            <a:pPr marL="457200" indent="-457200" algn="just">
              <a:buAutoNum type="alphaLcParenR" startAt="5"/>
            </a:pPr>
            <a:r>
              <a:rPr lang="it-IT" sz="2000" dirty="0"/>
              <a:t>mettono a disposizione informazioni chiare sul canale, sulle procedure e sui presupposti per effettuare le segnalazioni interne, nonché sul canale, sulle procedure e sui presupposti per effettuare le segnalazione esterne. Le suddette informazioni sono esposte e rese facilmente visibili nei luoghi di lavoro, nonché accessibili alle persone che pur non frequentando i luoghi di lavoro intrattengono un rapporto giuridico in una delle forme di cui all'articolo 3, commi 3 o 4.  Se dotati di un proprio sito internet, i soggetti del settore pubblico e del settore privato pubblicano le informazioni di cui alla presente lettera anche in una sezione dedicata del suddetto sito.</a:t>
            </a:r>
          </a:p>
          <a:p>
            <a:pPr algn="just"/>
            <a:endParaRPr lang="it-IT" sz="2000" dirty="0"/>
          </a:p>
          <a:p>
            <a:pPr algn="just"/>
            <a:endParaRPr lang="it-IT" sz="2000" dirty="0"/>
          </a:p>
          <a:p>
            <a:pPr algn="just"/>
            <a:endParaRPr lang="it-IT" dirty="0"/>
          </a:p>
        </p:txBody>
      </p:sp>
    </p:spTree>
    <p:extLst>
      <p:ext uri="{BB962C8B-B14F-4D97-AF65-F5344CB8AC3E}">
        <p14:creationId xmlns:p14="http://schemas.microsoft.com/office/powerpoint/2010/main" val="25632111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425868" y="362607"/>
            <a:ext cx="8292263" cy="677108"/>
          </a:xfrm>
          <a:prstGeom prst="rect">
            <a:avLst/>
          </a:prstGeom>
          <a:noFill/>
        </p:spPr>
        <p:txBody>
          <a:bodyPr wrap="square" rtlCol="0">
            <a:spAutoFit/>
          </a:bodyPr>
          <a:lstStyle/>
          <a:p>
            <a:pPr algn="just"/>
            <a:r>
              <a:rPr lang="it-IT" sz="2000" dirty="0"/>
              <a:t>• COOKIE</a:t>
            </a:r>
          </a:p>
          <a:p>
            <a:pPr algn="just"/>
            <a:endParaRPr lang="it-IT" dirty="0"/>
          </a:p>
        </p:txBody>
      </p:sp>
      <p:grpSp>
        <p:nvGrpSpPr>
          <p:cNvPr id="3" name="Group 2">
            <a:extLst>
              <a:ext uri="{FF2B5EF4-FFF2-40B4-BE49-F238E27FC236}">
                <a16:creationId xmlns:a16="http://schemas.microsoft.com/office/drawing/2014/main" id="{A06D1005-88EC-3D93-E50A-EE989A25C707}"/>
              </a:ext>
            </a:extLst>
          </p:cNvPr>
          <p:cNvGrpSpPr>
            <a:grpSpLocks/>
          </p:cNvGrpSpPr>
          <p:nvPr/>
        </p:nvGrpSpPr>
        <p:grpSpPr bwMode="auto">
          <a:xfrm>
            <a:off x="124244" y="40509"/>
            <a:ext cx="8909598" cy="5280353"/>
            <a:chOff x="-2" y="0"/>
            <a:chExt cx="14405" cy="9639"/>
          </a:xfrm>
        </p:grpSpPr>
        <p:pic>
          <p:nvPicPr>
            <p:cNvPr id="4099" name="Picture 3">
              <a:extLst>
                <a:ext uri="{FF2B5EF4-FFF2-40B4-BE49-F238E27FC236}">
                  <a16:creationId xmlns:a16="http://schemas.microsoft.com/office/drawing/2014/main" id="{169F48F3-9E1A-1E9F-B89B-586A7F6E2C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 y="0"/>
              <a:ext cx="14405" cy="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a:extLst>
                <a:ext uri="{FF2B5EF4-FFF2-40B4-BE49-F238E27FC236}">
                  <a16:creationId xmlns:a16="http://schemas.microsoft.com/office/drawing/2014/main" id="{E32DD4E8-9BB8-C94F-E49C-BF71C6ACC9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 y="643"/>
              <a:ext cx="13320" cy="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361623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315310" y="394138"/>
            <a:ext cx="8292263" cy="677108"/>
          </a:xfrm>
          <a:prstGeom prst="rect">
            <a:avLst/>
          </a:prstGeom>
          <a:noFill/>
        </p:spPr>
        <p:txBody>
          <a:bodyPr wrap="square" rtlCol="0">
            <a:spAutoFit/>
          </a:bodyPr>
          <a:lstStyle/>
          <a:p>
            <a:pPr algn="just"/>
            <a:r>
              <a:rPr lang="it-IT" sz="2000" dirty="0"/>
              <a:t>• COOKIE</a:t>
            </a:r>
          </a:p>
          <a:p>
            <a:pPr algn="just"/>
            <a:endParaRPr lang="it-IT" dirty="0"/>
          </a:p>
        </p:txBody>
      </p:sp>
      <p:grpSp>
        <p:nvGrpSpPr>
          <p:cNvPr id="3" name="Group 2">
            <a:extLst>
              <a:ext uri="{FF2B5EF4-FFF2-40B4-BE49-F238E27FC236}">
                <a16:creationId xmlns:a16="http://schemas.microsoft.com/office/drawing/2014/main" id="{73FFFAF3-E794-ABDE-488A-9B29AD808098}"/>
              </a:ext>
            </a:extLst>
          </p:cNvPr>
          <p:cNvGrpSpPr>
            <a:grpSpLocks/>
          </p:cNvGrpSpPr>
          <p:nvPr/>
        </p:nvGrpSpPr>
        <p:grpSpPr bwMode="auto">
          <a:xfrm>
            <a:off x="100396" y="158750"/>
            <a:ext cx="8909598" cy="5122698"/>
            <a:chOff x="-2" y="0"/>
            <a:chExt cx="14405" cy="9639"/>
          </a:xfrm>
        </p:grpSpPr>
        <p:pic>
          <p:nvPicPr>
            <p:cNvPr id="5123" name="Picture 3">
              <a:extLst>
                <a:ext uri="{FF2B5EF4-FFF2-40B4-BE49-F238E27FC236}">
                  <a16:creationId xmlns:a16="http://schemas.microsoft.com/office/drawing/2014/main" id="{D9B7584F-4B9A-8771-C4CC-482E47877A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 y="0"/>
              <a:ext cx="14405" cy="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Immagine che contiene testo, schermata  Descrizione generata automaticamente">
              <a:extLst>
                <a:ext uri="{FF2B5EF4-FFF2-40B4-BE49-F238E27FC236}">
                  <a16:creationId xmlns:a16="http://schemas.microsoft.com/office/drawing/2014/main" id="{A9FC6E2F-A014-AD87-6E3D-0BC46D67F5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 y="1140"/>
              <a:ext cx="13320" cy="7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91392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490945" y="496614"/>
            <a:ext cx="8088020" cy="677108"/>
          </a:xfrm>
          <a:prstGeom prst="rect">
            <a:avLst/>
          </a:prstGeom>
          <a:noFill/>
        </p:spPr>
        <p:txBody>
          <a:bodyPr wrap="square" rtlCol="0">
            <a:spAutoFit/>
          </a:bodyPr>
          <a:lstStyle/>
          <a:p>
            <a:pPr algn="just"/>
            <a:endParaRPr lang="it-IT" sz="2000" dirty="0"/>
          </a:p>
          <a:p>
            <a:pPr algn="just"/>
            <a:endParaRPr lang="it-IT" dirty="0"/>
          </a:p>
        </p:txBody>
      </p:sp>
      <p:pic>
        <p:nvPicPr>
          <p:cNvPr id="6151" name="Picture 7">
            <a:extLst>
              <a:ext uri="{FF2B5EF4-FFF2-40B4-BE49-F238E27FC236}">
                <a16:creationId xmlns:a16="http://schemas.microsoft.com/office/drawing/2014/main" id="{BDB2A875-2170-033F-7006-0777BB77CC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65" y="417786"/>
            <a:ext cx="8249870" cy="467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06446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370490" y="394138"/>
            <a:ext cx="8513379" cy="5293757"/>
          </a:xfrm>
          <a:prstGeom prst="rect">
            <a:avLst/>
          </a:prstGeom>
          <a:noFill/>
        </p:spPr>
        <p:txBody>
          <a:bodyPr wrap="square" rtlCol="0">
            <a:spAutoFit/>
          </a:bodyPr>
          <a:lstStyle/>
          <a:p>
            <a:pPr algn="just"/>
            <a:r>
              <a:rPr lang="it-IT" sz="2000" dirty="0"/>
              <a:t>Art. 12 Obbligo di riservatezza</a:t>
            </a:r>
          </a:p>
          <a:p>
            <a:pPr algn="just"/>
            <a:r>
              <a:rPr lang="it-IT" sz="2000" dirty="0"/>
              <a:t>1.	Le segnalazioni non possono essere utilizzate oltre quanto necessario per dare adeguato seguito alle stesse.</a:t>
            </a:r>
          </a:p>
          <a:p>
            <a:pPr algn="just"/>
            <a:r>
              <a:rPr lang="it-IT" sz="2000" dirty="0"/>
              <a:t>2.	L'identità della persona segnalante e qualsiasi altra informazione da cui </a:t>
            </a:r>
            <a:r>
              <a:rPr lang="it-IT" sz="2000" dirty="0" err="1"/>
              <a:t>puo'</a:t>
            </a:r>
            <a:r>
              <a:rPr lang="it-IT" sz="2000" dirty="0"/>
              <a:t> evincersi, direttamente o indirettamente, tale identità non possono essere rivelate, senza il consenso espresso della stessa persona segnalante, a persone diverse da quelle competenti a ricevere o a dare seguito alle segnalazioni, espressamente autorizzate a trattare tali dati ai sensi degli articoli 29 e 32, paragrafo 4, del regolamento (UE) 2016/679 e dell'articolo 2-quaterdecies del codice in materia di protezione dei dati personali di cui al decreto legislativo 30 giugno 2003, n. 196.</a:t>
            </a:r>
          </a:p>
          <a:p>
            <a:pPr algn="just"/>
            <a:r>
              <a:rPr lang="it-IT" sz="2000" dirty="0"/>
              <a:t>3.	Nell'ambito del procedimento penale, l'identità della persona segnalante è coperta dal segreto nei modi e nei limiti previsti dall'articolo</a:t>
            </a:r>
          </a:p>
          <a:p>
            <a:pPr algn="just"/>
            <a:r>
              <a:rPr lang="it-IT" sz="2000" dirty="0"/>
              <a:t>329 del codice di procedura penale.</a:t>
            </a:r>
          </a:p>
          <a:p>
            <a:pPr algn="just"/>
            <a:endParaRPr lang="it-IT" sz="2000" dirty="0"/>
          </a:p>
          <a:p>
            <a:pPr algn="just"/>
            <a:endParaRPr lang="it-IT" sz="2000" dirty="0"/>
          </a:p>
          <a:p>
            <a:pPr algn="just"/>
            <a:endParaRPr lang="it-IT" dirty="0"/>
          </a:p>
        </p:txBody>
      </p:sp>
    </p:spTree>
    <p:extLst>
      <p:ext uri="{BB962C8B-B14F-4D97-AF65-F5344CB8AC3E}">
        <p14:creationId xmlns:p14="http://schemas.microsoft.com/office/powerpoint/2010/main" val="24582032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370490" y="394138"/>
            <a:ext cx="8513379" cy="4370427"/>
          </a:xfrm>
          <a:prstGeom prst="rect">
            <a:avLst/>
          </a:prstGeom>
          <a:noFill/>
        </p:spPr>
        <p:txBody>
          <a:bodyPr wrap="square" rtlCol="0">
            <a:spAutoFit/>
          </a:bodyPr>
          <a:lstStyle/>
          <a:p>
            <a:pPr algn="just"/>
            <a:r>
              <a:rPr lang="it-IT" sz="2000" dirty="0"/>
              <a:t>4.	Nell'ambito del procedimento dinanzi alla Corte dei conti, l'identità della persona segnalante non </a:t>
            </a:r>
            <a:r>
              <a:rPr lang="it-IT" sz="2000" dirty="0" err="1"/>
              <a:t>puo'</a:t>
            </a:r>
            <a:r>
              <a:rPr lang="it-IT" sz="2000" dirty="0"/>
              <a:t> essere rivelata fino alla chiusura della fase istruttoria.</a:t>
            </a:r>
          </a:p>
          <a:p>
            <a:pPr algn="just"/>
            <a:r>
              <a:rPr lang="it-IT" sz="2000" dirty="0"/>
              <a:t>5.	Nell'ambito del procedimento disciplinare, l'identità della persona segnalante non </a:t>
            </a:r>
            <a:r>
              <a:rPr lang="it-IT" sz="2000" dirty="0" err="1"/>
              <a:t>puo'</a:t>
            </a:r>
            <a:r>
              <a:rPr lang="it-IT" sz="2000" dirty="0"/>
              <a:t> essere rivelata, ove la contestazione dell'addebito disciplinare sia fondata su accertamenti distinti e ulteriori rispetto alla segnalazione, anche se conseguenti alla stessa. Qualora la contestazione sia fondata, in tutto o in parte, sulla segnalazione e la conoscenza dell'identità della persona segnalante sia indispensabile per la difesa dell'incolpato, la segnalazione </a:t>
            </a:r>
            <a:r>
              <a:rPr lang="it-IT" sz="2000" dirty="0" err="1"/>
              <a:t>sara'</a:t>
            </a:r>
            <a:r>
              <a:rPr lang="it-IT" sz="2000" dirty="0"/>
              <a:t> utilizzabile ai fini del procedimento disciplinare solo in presenza del consenso espresso della persona segnalante alla rivelazione della propria identità.</a:t>
            </a:r>
          </a:p>
          <a:p>
            <a:pPr algn="just"/>
            <a:endParaRPr lang="it-IT" sz="2000" dirty="0"/>
          </a:p>
          <a:p>
            <a:pPr algn="just"/>
            <a:endParaRPr lang="it-IT" dirty="0"/>
          </a:p>
        </p:txBody>
      </p:sp>
    </p:spTree>
    <p:extLst>
      <p:ext uri="{BB962C8B-B14F-4D97-AF65-F5344CB8AC3E}">
        <p14:creationId xmlns:p14="http://schemas.microsoft.com/office/powerpoint/2010/main" val="18097805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370490" y="394138"/>
            <a:ext cx="8513379" cy="4370427"/>
          </a:xfrm>
          <a:prstGeom prst="rect">
            <a:avLst/>
          </a:prstGeom>
          <a:noFill/>
        </p:spPr>
        <p:txBody>
          <a:bodyPr wrap="square" rtlCol="0">
            <a:spAutoFit/>
          </a:bodyPr>
          <a:lstStyle/>
          <a:p>
            <a:pPr algn="just"/>
            <a:r>
              <a:rPr lang="it-IT" sz="2000" dirty="0"/>
              <a:t>6.	E' dato avviso alla persona segnalante mediante comunicazione scritta delle ragioni della rivelazione dei dati riservati, nella ipotesi di cui al comma 5, secondo periodo, nonché nelle procedure di segnalazione interna ed esterna di cui al presente capo quando la rivelazione della identità della persona segnalante e delle informazioni di cui al comma 2 è indispensabile anche ai fini della difesa della persona coinvolta.</a:t>
            </a:r>
          </a:p>
          <a:p>
            <a:pPr algn="just"/>
            <a:r>
              <a:rPr lang="it-IT" sz="2000" dirty="0"/>
              <a:t>7.	I soggetti del settore pubblico e del settore privato, l'ANAC, nonché le autorità amministrative cui l'ANAC trasmette le segnalazioni esterne di loro competenza, tutelano l'identità delle persone coinvolte e delle persone menzionate nella segnalazione fino alla conclusione dei procedimenti avviati in ragione della segnalazione nel rispetto delle medesime garanzie previste in favore della persona segnalante.</a:t>
            </a:r>
          </a:p>
          <a:p>
            <a:pPr algn="just"/>
            <a:endParaRPr lang="it-IT" sz="2000" dirty="0"/>
          </a:p>
          <a:p>
            <a:pPr algn="just"/>
            <a:endParaRPr lang="it-IT" dirty="0"/>
          </a:p>
        </p:txBody>
      </p:sp>
    </p:spTree>
    <p:extLst>
      <p:ext uri="{BB962C8B-B14F-4D97-AF65-F5344CB8AC3E}">
        <p14:creationId xmlns:p14="http://schemas.microsoft.com/office/powerpoint/2010/main" val="3388391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370490" y="394138"/>
            <a:ext cx="8513379" cy="3139321"/>
          </a:xfrm>
          <a:prstGeom prst="rect">
            <a:avLst/>
          </a:prstGeom>
          <a:noFill/>
        </p:spPr>
        <p:txBody>
          <a:bodyPr wrap="square" rtlCol="0">
            <a:spAutoFit/>
          </a:bodyPr>
          <a:lstStyle/>
          <a:p>
            <a:pPr algn="just"/>
            <a:endParaRPr lang="it-IT" sz="2000" dirty="0"/>
          </a:p>
          <a:p>
            <a:pPr algn="just"/>
            <a:r>
              <a:rPr lang="it-IT" sz="2000" dirty="0"/>
              <a:t>• La teoria è buona dato che se un utente inizia improvvisamente ad</a:t>
            </a:r>
          </a:p>
          <a:p>
            <a:pPr algn="just"/>
            <a:r>
              <a:rPr lang="it-IT" sz="2000" dirty="0"/>
              <a:t>accedere a dati o informazioni con cui non ha mai interagito prima questo</a:t>
            </a:r>
          </a:p>
          <a:p>
            <a:pPr algn="just"/>
            <a:r>
              <a:rPr lang="it-IT" sz="2000" dirty="0"/>
              <a:t>comportamento è sicuramente sospetto e potenzialmente dannoso, ma</a:t>
            </a:r>
          </a:p>
          <a:p>
            <a:pPr algn="just"/>
            <a:r>
              <a:rPr lang="it-IT" sz="2000" dirty="0"/>
              <a:t>per arrivare a questo risultato il software deve necessariamente essere</a:t>
            </a:r>
          </a:p>
          <a:p>
            <a:pPr algn="just"/>
            <a:r>
              <a:rPr lang="it-IT" sz="2000" dirty="0"/>
              <a:t>capace di verificare se chi sta visitando un sito internet è una persona</a:t>
            </a:r>
          </a:p>
          <a:p>
            <a:pPr algn="just"/>
            <a:r>
              <a:rPr lang="it-IT" sz="2000" dirty="0"/>
              <a:t>oppure un robot o una persona differente esaminando il modo con cui</a:t>
            </a:r>
          </a:p>
          <a:p>
            <a:pPr algn="just"/>
            <a:r>
              <a:rPr lang="it-IT" sz="2000" dirty="0"/>
              <a:t>vengono cliccati i tasti del mouse, la velocità di movimento, la durata dei</a:t>
            </a:r>
          </a:p>
          <a:p>
            <a:pPr algn="just"/>
            <a:r>
              <a:rPr lang="it-IT" sz="2000" dirty="0"/>
              <a:t>click ed il tempo di permanenza in pagine web o documenti.</a:t>
            </a:r>
          </a:p>
          <a:p>
            <a:pPr algn="just"/>
            <a:endParaRPr lang="it-IT" dirty="0"/>
          </a:p>
        </p:txBody>
      </p:sp>
    </p:spTree>
    <p:extLst>
      <p:ext uri="{BB962C8B-B14F-4D97-AF65-F5344CB8AC3E}">
        <p14:creationId xmlns:p14="http://schemas.microsoft.com/office/powerpoint/2010/main" val="5556788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370490" y="394138"/>
            <a:ext cx="8513379" cy="3447098"/>
          </a:xfrm>
          <a:prstGeom prst="rect">
            <a:avLst/>
          </a:prstGeom>
          <a:noFill/>
        </p:spPr>
        <p:txBody>
          <a:bodyPr wrap="square" rtlCol="0">
            <a:spAutoFit/>
          </a:bodyPr>
          <a:lstStyle/>
          <a:p>
            <a:pPr marL="457200" indent="-457200" algn="just">
              <a:buAutoNum type="arabicPeriod" startAt="8"/>
            </a:pPr>
            <a:r>
              <a:rPr lang="it-IT" sz="2000" dirty="0"/>
              <a:t>La segnalazione è sottratta all'accesso previsto dagli articoli 22 e seguenti della legge 7 agosto 1990, n. 241, nonché dagli articoli 5 e seguenti del decreto legislativo 14 marzo 2013, n. 33.</a:t>
            </a:r>
          </a:p>
          <a:p>
            <a:pPr algn="just"/>
            <a:endParaRPr lang="it-IT" sz="2000" dirty="0"/>
          </a:p>
          <a:p>
            <a:pPr algn="just"/>
            <a:r>
              <a:rPr lang="it-IT" sz="2000" dirty="0"/>
              <a:t>9.	Ferma la previsione dei commi da 1 a 8, nelle procedure di segnalazione interna ed esterna di cui al presente capo, la persona coinvolta </a:t>
            </a:r>
            <a:r>
              <a:rPr lang="it-IT" sz="2000" dirty="0" err="1"/>
              <a:t>puo'</a:t>
            </a:r>
            <a:r>
              <a:rPr lang="it-IT" sz="2000" dirty="0"/>
              <a:t> essere sentita, ovvero, su sua richiesta, è sentita, anche mediante procedimento cartolare attraverso l'acquisizione di osservazioni scritte e documenti.</a:t>
            </a:r>
          </a:p>
          <a:p>
            <a:pPr algn="just"/>
            <a:endParaRPr lang="it-IT" sz="2000" dirty="0"/>
          </a:p>
          <a:p>
            <a:pPr algn="just"/>
            <a:endParaRPr lang="it-IT" sz="2000" dirty="0"/>
          </a:p>
          <a:p>
            <a:pPr algn="just"/>
            <a:endParaRPr lang="it-IT" dirty="0"/>
          </a:p>
        </p:txBody>
      </p:sp>
    </p:spTree>
    <p:extLst>
      <p:ext uri="{BB962C8B-B14F-4D97-AF65-F5344CB8AC3E}">
        <p14:creationId xmlns:p14="http://schemas.microsoft.com/office/powerpoint/2010/main" val="32672015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370490" y="394138"/>
            <a:ext cx="8513379" cy="3447098"/>
          </a:xfrm>
          <a:prstGeom prst="rect">
            <a:avLst/>
          </a:prstGeom>
          <a:noFill/>
        </p:spPr>
        <p:txBody>
          <a:bodyPr wrap="square" rtlCol="0">
            <a:spAutoFit/>
          </a:bodyPr>
          <a:lstStyle/>
          <a:p>
            <a:pPr marL="457200" indent="-457200" algn="just">
              <a:buAutoNum type="arabicPeriod" startAt="8"/>
            </a:pPr>
            <a:r>
              <a:rPr lang="it-IT" sz="2000" dirty="0"/>
              <a:t>La segnalazione è sottratta all'accesso previsto dagli articoli 22 e seguenti della legge 7 agosto 1990, n. 241, nonché dagli articoli 5 e seguenti del decreto legislativo 14 marzo 2013, n. 33.</a:t>
            </a:r>
          </a:p>
          <a:p>
            <a:pPr algn="just"/>
            <a:endParaRPr lang="it-IT" sz="2000" dirty="0"/>
          </a:p>
          <a:p>
            <a:pPr algn="just"/>
            <a:r>
              <a:rPr lang="it-IT" sz="2000" dirty="0"/>
              <a:t>9.	Ferma la previsione dei commi da 1 a 8, nelle procedure di segnalazione interna ed esterna di cui al presente capo, la persona coinvolta </a:t>
            </a:r>
            <a:r>
              <a:rPr lang="it-IT" sz="2000" dirty="0" err="1"/>
              <a:t>puo'</a:t>
            </a:r>
            <a:r>
              <a:rPr lang="it-IT" sz="2000" dirty="0"/>
              <a:t> essere sentita, ovvero, su sua richiesta, è sentita, anche mediante procedimento cartolare attraverso l'acquisizione di osservazioni scritte e documenti.</a:t>
            </a:r>
          </a:p>
          <a:p>
            <a:pPr algn="just"/>
            <a:endParaRPr lang="it-IT" sz="2000" dirty="0"/>
          </a:p>
          <a:p>
            <a:pPr algn="just"/>
            <a:endParaRPr lang="it-IT" sz="2000" dirty="0"/>
          </a:p>
          <a:p>
            <a:pPr algn="just"/>
            <a:endParaRPr lang="it-IT" dirty="0"/>
          </a:p>
        </p:txBody>
      </p:sp>
    </p:spTree>
    <p:extLst>
      <p:ext uri="{BB962C8B-B14F-4D97-AF65-F5344CB8AC3E}">
        <p14:creationId xmlns:p14="http://schemas.microsoft.com/office/powerpoint/2010/main" val="20323314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370490" y="394138"/>
            <a:ext cx="8513379" cy="4524315"/>
          </a:xfrm>
          <a:prstGeom prst="rect">
            <a:avLst/>
          </a:prstGeom>
          <a:noFill/>
        </p:spPr>
        <p:txBody>
          <a:bodyPr wrap="square" rtlCol="0">
            <a:spAutoFit/>
          </a:bodyPr>
          <a:lstStyle/>
          <a:p>
            <a:pPr algn="just"/>
            <a:r>
              <a:rPr lang="it-IT" dirty="0"/>
              <a:t>Art. 13 Trattamento dei dati personali</a:t>
            </a:r>
          </a:p>
          <a:p>
            <a:pPr algn="just"/>
            <a:r>
              <a:rPr lang="it-IT" dirty="0"/>
              <a:t>•	1. Ogni trattamento dei dati personali, compresa la comunicazione tra le autorità competenti, previsto dal presente decreto, deve essere</a:t>
            </a:r>
          </a:p>
          <a:p>
            <a:pPr algn="just"/>
            <a:r>
              <a:rPr lang="it-IT" dirty="0"/>
              <a:t>effettuato a norma del regolamento (UE) 2016/679, del decreto legislativo 30 giugno 2003, n. 196 e del decreto legislativo 18 maggio 2018,</a:t>
            </a:r>
          </a:p>
          <a:p>
            <a:pPr algn="just"/>
            <a:r>
              <a:rPr lang="it-IT" dirty="0"/>
              <a:t>n. 51. La comunicazione di dati personali da parte delle istituzioni, degli organi o degli organismi dell'Unione europea è effettuata in conformità del regolamento (UE) 2018/1725.</a:t>
            </a:r>
          </a:p>
          <a:p>
            <a:pPr algn="just"/>
            <a:endParaRPr lang="it-IT" dirty="0"/>
          </a:p>
          <a:p>
            <a:pPr algn="just"/>
            <a:r>
              <a:rPr lang="it-IT" dirty="0"/>
              <a:t>2.	I dati personali che manifestamente non sono utili al trattamento di una specifica segnalazione non sono raccolti o, se raccolti accidentalmente, sono cancellati immediatamente.</a:t>
            </a:r>
          </a:p>
          <a:p>
            <a:pPr algn="just"/>
            <a:r>
              <a:rPr lang="it-IT" dirty="0"/>
              <a:t>3.	I diritti di cui agli articoli da 15 a 22 del regolamento (UE) 2016/679 possono essere esercitati nei limiti di quanto previsto dall'articolo 2-</a:t>
            </a:r>
          </a:p>
          <a:p>
            <a:pPr algn="just"/>
            <a:r>
              <a:rPr lang="it-IT" dirty="0" err="1"/>
              <a:t>undecies</a:t>
            </a:r>
            <a:r>
              <a:rPr lang="it-IT" dirty="0"/>
              <a:t> del decreto legislativo 30 giugno 2003, n. 196.</a:t>
            </a:r>
          </a:p>
          <a:p>
            <a:pPr algn="just"/>
            <a:endParaRPr lang="it-IT" dirty="0"/>
          </a:p>
        </p:txBody>
      </p:sp>
    </p:spTree>
    <p:extLst>
      <p:ext uri="{BB962C8B-B14F-4D97-AF65-F5344CB8AC3E}">
        <p14:creationId xmlns:p14="http://schemas.microsoft.com/office/powerpoint/2010/main" val="35109787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370490" y="394138"/>
            <a:ext cx="8513379" cy="4524315"/>
          </a:xfrm>
          <a:prstGeom prst="rect">
            <a:avLst/>
          </a:prstGeom>
          <a:noFill/>
        </p:spPr>
        <p:txBody>
          <a:bodyPr wrap="square" rtlCol="0">
            <a:spAutoFit/>
          </a:bodyPr>
          <a:lstStyle/>
          <a:p>
            <a:pPr marL="342900" indent="-342900" algn="just">
              <a:buAutoNum type="arabicPeriod" startAt="4"/>
            </a:pPr>
            <a:r>
              <a:rPr lang="it-IT" dirty="0"/>
              <a:t>I trattamenti di dati personali relativi al ricevimento e alla gestione delle segnalazioni sono effettuati dai soggetti di cui all'articolo 4, in qualità di titolari del trattamento, nel rispetto dei principi di cui agli articoli 5 e 25 del regolamento (UE) 2016/679 o agli articoli 3 e 16 del decreto legislativo n. 51 del 2018, fornendo idonee informazioni alle persone segnalanti e alle persone coinvolte ai sensi degli articoli 13 e 14 del medesimo regolamento (UE) 2016/679 o dell'articolo 11 del citato decreto legislativo n. 51 del 2018, nonché adottando misure appropriate a tutela dei diritti e delle libertà degli interessati.</a:t>
            </a:r>
          </a:p>
          <a:p>
            <a:pPr algn="just"/>
            <a:endParaRPr lang="it-IT" dirty="0"/>
          </a:p>
          <a:p>
            <a:pPr algn="just"/>
            <a:r>
              <a:rPr lang="it-IT" dirty="0"/>
              <a:t>5.	I soggetti del settore pubblico e i soggetti del settore privato che condividono risorse per il ricevimento e la gestione delle segnalazioni, ai sensi dell'articolo 4, comma 4, determinano in modo trasparente, mediante un accordo interno, le rispettive responsabilità in merito all'osservanza degli obblighi in materia di protezione dei dati personali, ai sensi dell'articolo 26 del regolamento (UE) 2016/679 o dell'articolo 23 del decreto legislativo n. 51 del 2018.</a:t>
            </a:r>
          </a:p>
          <a:p>
            <a:pPr algn="just"/>
            <a:endParaRPr lang="it-IT" dirty="0"/>
          </a:p>
        </p:txBody>
      </p:sp>
    </p:spTree>
    <p:extLst>
      <p:ext uri="{BB962C8B-B14F-4D97-AF65-F5344CB8AC3E}">
        <p14:creationId xmlns:p14="http://schemas.microsoft.com/office/powerpoint/2010/main" val="27553258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370490" y="394138"/>
            <a:ext cx="8513379" cy="2308324"/>
          </a:xfrm>
          <a:prstGeom prst="rect">
            <a:avLst/>
          </a:prstGeom>
          <a:noFill/>
        </p:spPr>
        <p:txBody>
          <a:bodyPr wrap="square" rtlCol="0">
            <a:spAutoFit/>
          </a:bodyPr>
          <a:lstStyle/>
          <a:p>
            <a:pPr algn="just"/>
            <a:r>
              <a:rPr lang="it-IT" dirty="0"/>
              <a:t>6.	I soggetti di cui all'articolo 4 definiscono il proprio modello di ricevimento e gestione delle segnalazioni interne, individuando misure tecniche e organizzative idonee a garantire un livello di sicurezza adeguato agli specifici rischi derivanti dai trattamenti effettuati, sulla base di una valutazione d'impatto sulla protezione dei dati, e disciplinando il rapporto con eventuali fornitori esterni che trattano dati personali per loro conto ai sensi dell'articolo 28 del regolamento (UE) 2016/679 o dell'articolo 18 del decreto legislativo n. 51 del 2018</a:t>
            </a:r>
          </a:p>
          <a:p>
            <a:pPr algn="just"/>
            <a:endParaRPr lang="it-IT" dirty="0"/>
          </a:p>
        </p:txBody>
      </p:sp>
    </p:spTree>
    <p:extLst>
      <p:ext uri="{BB962C8B-B14F-4D97-AF65-F5344CB8AC3E}">
        <p14:creationId xmlns:p14="http://schemas.microsoft.com/office/powerpoint/2010/main" val="18086282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370490" y="394138"/>
            <a:ext cx="8513379" cy="4339650"/>
          </a:xfrm>
          <a:prstGeom prst="rect">
            <a:avLst/>
          </a:prstGeom>
          <a:noFill/>
        </p:spPr>
        <p:txBody>
          <a:bodyPr wrap="square" rtlCol="0">
            <a:spAutoFit/>
          </a:bodyPr>
          <a:lstStyle/>
          <a:p>
            <a:pPr algn="ctr"/>
            <a:r>
              <a:rPr lang="it-IT" sz="2400" b="1" dirty="0"/>
              <a:t>WHISTLEBLOWING E DPIA</a:t>
            </a:r>
          </a:p>
          <a:p>
            <a:pPr algn="just"/>
            <a:endParaRPr lang="it-IT" dirty="0"/>
          </a:p>
          <a:p>
            <a:pPr algn="just"/>
            <a:r>
              <a:rPr lang="it-IT" dirty="0"/>
              <a:t>I soggetti di cui all'articolo 4 definiscono il proprio modello di ricevimento e gestione delle segnalazioni interne, individuando misure tecniche e organizzative idonee a garantire un livello di sicurezza adeguato agli specifici rischi derivanti dai trattamenti effettuati, sulla base di una valutazione d'impatto sulla protezione dei dati, e disciplinando il rapporto con eventuali fornitori esterni che trattano dati personali per loro conto ai sensi dell'articolo 28 del regolamento (UE) 2016/679 o dell'articolo 18 del decreto legislativo n. 51 del 2018.</a:t>
            </a:r>
          </a:p>
          <a:p>
            <a:pPr algn="just"/>
            <a:r>
              <a:rPr lang="it-IT" sz="1800" dirty="0">
                <a:effectLst/>
                <a:latin typeface="Carlito"/>
                <a:ea typeface="Carlito"/>
                <a:cs typeface="Carlito"/>
              </a:rPr>
              <a:t>La valutazione di impatto (DPIA o PIA) è obbligatoria quando un trattamento non occasionale può comportare un rischio elevato per i diritti e le libertà delle persone interessate (a causa del monitoraggio sistematico dei loro comportamenti, o per il gran numero dei soggetti interessati di cui sono magari trattati dati sensibili, o anche per una combinazione di questi e altri fattori).</a:t>
            </a:r>
          </a:p>
          <a:p>
            <a:pPr algn="just"/>
            <a:endParaRPr lang="it-IT" dirty="0"/>
          </a:p>
        </p:txBody>
      </p:sp>
    </p:spTree>
    <p:extLst>
      <p:ext uri="{BB962C8B-B14F-4D97-AF65-F5344CB8AC3E}">
        <p14:creationId xmlns:p14="http://schemas.microsoft.com/office/powerpoint/2010/main" val="25747375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370490" y="394138"/>
            <a:ext cx="8513379" cy="2308324"/>
          </a:xfrm>
          <a:prstGeom prst="rect">
            <a:avLst/>
          </a:prstGeom>
          <a:noFill/>
        </p:spPr>
        <p:txBody>
          <a:bodyPr wrap="square" rtlCol="0">
            <a:spAutoFit/>
          </a:bodyPr>
          <a:lstStyle/>
          <a:p>
            <a:pPr marL="111760" marR="69215" algn="just">
              <a:spcBef>
                <a:spcPts val="875"/>
              </a:spcBef>
              <a:spcAft>
                <a:spcPts val="0"/>
              </a:spcAft>
            </a:pPr>
            <a:r>
              <a:rPr lang="it-IT" sz="1800" dirty="0">
                <a:effectLst/>
                <a:latin typeface="Carlito"/>
                <a:ea typeface="Carlito"/>
                <a:cs typeface="Carlito"/>
              </a:rPr>
              <a:t>Si tratta di uno degli elementi di maggiore rilevanza nel nuovo quadro normativo, perché esprime chiaramente la responsabilizzazione (accountability) dei titolari nei confronti dei trattamenti da questi effettuati. I titolari sono infatti tenuti non soltanto a garantire l´osservanza delle disposizioni del regolamento, ma anche a dimostrare adeguatamente in che modo garantiscono tale osservanza; la valutazione di impatto ne è un esempio.</a:t>
            </a:r>
          </a:p>
          <a:p>
            <a:pPr algn="just"/>
            <a:endParaRPr lang="it-IT" dirty="0"/>
          </a:p>
          <a:p>
            <a:pPr algn="just"/>
            <a:endParaRPr lang="it-IT" dirty="0"/>
          </a:p>
        </p:txBody>
      </p:sp>
    </p:spTree>
    <p:extLst>
      <p:ext uri="{BB962C8B-B14F-4D97-AF65-F5344CB8AC3E}">
        <p14:creationId xmlns:p14="http://schemas.microsoft.com/office/powerpoint/2010/main" val="18007819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370490" y="394138"/>
            <a:ext cx="8513379" cy="4508927"/>
          </a:xfrm>
          <a:prstGeom prst="rect">
            <a:avLst/>
          </a:prstGeom>
          <a:noFill/>
        </p:spPr>
        <p:txBody>
          <a:bodyPr wrap="square" rtlCol="0">
            <a:spAutoFit/>
          </a:bodyPr>
          <a:lstStyle/>
          <a:p>
            <a:pPr marL="111760" marR="69215" algn="ctr">
              <a:spcBef>
                <a:spcPts val="875"/>
              </a:spcBef>
              <a:spcAft>
                <a:spcPts val="0"/>
              </a:spcAft>
            </a:pPr>
            <a:r>
              <a:rPr lang="it-IT" sz="2400" b="1" dirty="0">
                <a:effectLst/>
                <a:ea typeface="Carlito"/>
                <a:cs typeface="Carlito"/>
              </a:rPr>
              <a:t>Fasi di una DPIA</a:t>
            </a:r>
          </a:p>
          <a:p>
            <a:pPr marL="111760" marR="69215" algn="just">
              <a:spcBef>
                <a:spcPts val="875"/>
              </a:spcBef>
              <a:spcAft>
                <a:spcPts val="0"/>
              </a:spcAft>
            </a:pPr>
            <a:r>
              <a:rPr lang="it-IT" sz="2000" dirty="0">
                <a:effectLst/>
                <a:ea typeface="Carlito"/>
                <a:cs typeface="Carlito"/>
              </a:rPr>
              <a:t>1.	Viene redatta dal titolare;</a:t>
            </a:r>
          </a:p>
          <a:p>
            <a:pPr marL="111760" marR="69215" algn="just">
              <a:spcBef>
                <a:spcPts val="875"/>
              </a:spcBef>
              <a:spcAft>
                <a:spcPts val="0"/>
              </a:spcAft>
            </a:pPr>
            <a:r>
              <a:rPr lang="it-IT" sz="2000" dirty="0">
                <a:effectLst/>
                <a:ea typeface="Carlito"/>
                <a:cs typeface="Carlito"/>
              </a:rPr>
              <a:t>2.	Deve essere consultato il DPO, se presente;</a:t>
            </a:r>
          </a:p>
          <a:p>
            <a:pPr marL="111760" marR="69215" algn="just">
              <a:spcBef>
                <a:spcPts val="875"/>
              </a:spcBef>
              <a:spcAft>
                <a:spcPts val="0"/>
              </a:spcAft>
            </a:pPr>
            <a:r>
              <a:rPr lang="it-IT" sz="2000" dirty="0">
                <a:effectLst/>
                <a:ea typeface="Carlito"/>
                <a:cs typeface="Carlito"/>
              </a:rPr>
              <a:t>3.	Si procede ad una descrizione sistematica dei trattamenti previsti e delle finalità del trattamento, compreso, ove applicabile, l'interesse legittimo perseguito dal titolare del trattamento;</a:t>
            </a:r>
          </a:p>
          <a:p>
            <a:pPr marL="111760" marR="69215" algn="just">
              <a:spcBef>
                <a:spcPts val="875"/>
              </a:spcBef>
              <a:spcAft>
                <a:spcPts val="0"/>
              </a:spcAft>
            </a:pPr>
            <a:r>
              <a:rPr lang="it-IT" sz="2000" dirty="0">
                <a:effectLst/>
                <a:ea typeface="Carlito"/>
                <a:cs typeface="Carlito"/>
              </a:rPr>
              <a:t>4.	Si procede ad una valutazione della necessità e proporzionalità dei trattamenti in relazione alle</a:t>
            </a:r>
          </a:p>
          <a:p>
            <a:pPr marL="111760" marR="69215" algn="just">
              <a:spcBef>
                <a:spcPts val="875"/>
              </a:spcBef>
              <a:spcAft>
                <a:spcPts val="0"/>
              </a:spcAft>
            </a:pPr>
            <a:r>
              <a:rPr lang="it-IT" sz="2000" dirty="0">
                <a:effectLst/>
                <a:ea typeface="Carlito"/>
                <a:cs typeface="Carlito"/>
              </a:rPr>
              <a:t>finalità;</a:t>
            </a:r>
          </a:p>
          <a:p>
            <a:pPr marL="111760" marR="69215" algn="just">
              <a:spcBef>
                <a:spcPts val="875"/>
              </a:spcBef>
              <a:spcAft>
                <a:spcPts val="0"/>
              </a:spcAft>
            </a:pPr>
            <a:r>
              <a:rPr lang="it-IT" sz="2000" dirty="0">
                <a:effectLst/>
                <a:ea typeface="Carlito"/>
                <a:cs typeface="Carlito"/>
              </a:rPr>
              <a:t>5.	Si procede ad una valutazione dei rischi per i diritti e le libertà degli interessati di cui al paragrafo 1; </a:t>
            </a:r>
          </a:p>
          <a:p>
            <a:pPr algn="just"/>
            <a:endParaRPr lang="it-IT" dirty="0"/>
          </a:p>
        </p:txBody>
      </p:sp>
    </p:spTree>
    <p:extLst>
      <p:ext uri="{BB962C8B-B14F-4D97-AF65-F5344CB8AC3E}">
        <p14:creationId xmlns:p14="http://schemas.microsoft.com/office/powerpoint/2010/main" val="31595449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370490" y="394138"/>
            <a:ext cx="8513379" cy="3739485"/>
          </a:xfrm>
          <a:prstGeom prst="rect">
            <a:avLst/>
          </a:prstGeom>
          <a:noFill/>
        </p:spPr>
        <p:txBody>
          <a:bodyPr wrap="square" rtlCol="0">
            <a:spAutoFit/>
          </a:bodyPr>
          <a:lstStyle/>
          <a:p>
            <a:pPr marL="111760" marR="69215" algn="ctr">
              <a:spcBef>
                <a:spcPts val="875"/>
              </a:spcBef>
              <a:spcAft>
                <a:spcPts val="0"/>
              </a:spcAft>
            </a:pPr>
            <a:r>
              <a:rPr lang="it-IT" sz="2400" b="1" dirty="0">
                <a:effectLst/>
                <a:ea typeface="Carlito"/>
                <a:cs typeface="Carlito"/>
              </a:rPr>
              <a:t>Fasi di una DPIA</a:t>
            </a:r>
          </a:p>
          <a:p>
            <a:pPr marL="111760" marR="69215" algn="just">
              <a:spcBef>
                <a:spcPts val="875"/>
              </a:spcBef>
              <a:spcAft>
                <a:spcPts val="0"/>
              </a:spcAft>
            </a:pPr>
            <a:r>
              <a:rPr lang="it-IT" sz="2000" dirty="0">
                <a:effectLst/>
                <a:ea typeface="Carlito"/>
                <a:cs typeface="Carlito"/>
              </a:rPr>
              <a:t>6.	Si procede ad individuare ed elencare le misure previste per affrontare i rischi, includendo le garanzie, le misure di sicurezza e i meccanismi per garantire la protezione dei dati personali e dimostrare la conformità al presente regolamento, tenuto conto dei diritti e degli interessi legittimi degli interessati e delle altre persone in questione.</a:t>
            </a:r>
          </a:p>
          <a:p>
            <a:pPr marL="111760" marR="69215" algn="just">
              <a:spcBef>
                <a:spcPts val="875"/>
              </a:spcBef>
              <a:spcAft>
                <a:spcPts val="0"/>
              </a:spcAft>
            </a:pPr>
            <a:r>
              <a:rPr lang="it-IT" sz="2000" dirty="0">
                <a:effectLst/>
                <a:ea typeface="Carlito"/>
                <a:cs typeface="Carlito"/>
              </a:rPr>
              <a:t>7.	Se del caso, il titolare del trattamento raccoglie le opinioni degli interessati o dei loro rappresentanti sul trattamento previsto, fatta salva la tutela degli interessi commerciali o pubblici o la sicurezza dei trattamenti.</a:t>
            </a:r>
          </a:p>
          <a:p>
            <a:pPr algn="just"/>
            <a:endParaRPr lang="it-IT" sz="2000" dirty="0"/>
          </a:p>
          <a:p>
            <a:pPr algn="just"/>
            <a:endParaRPr lang="it-IT" dirty="0"/>
          </a:p>
        </p:txBody>
      </p:sp>
    </p:spTree>
    <p:extLst>
      <p:ext uri="{BB962C8B-B14F-4D97-AF65-F5344CB8AC3E}">
        <p14:creationId xmlns:p14="http://schemas.microsoft.com/office/powerpoint/2010/main" val="33325825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370490" y="394138"/>
            <a:ext cx="8513379" cy="3608680"/>
          </a:xfrm>
          <a:prstGeom prst="rect">
            <a:avLst/>
          </a:prstGeom>
          <a:noFill/>
        </p:spPr>
        <p:txBody>
          <a:bodyPr wrap="square" rtlCol="0">
            <a:spAutoFit/>
          </a:bodyPr>
          <a:lstStyle/>
          <a:p>
            <a:pPr marL="111760" marR="69215" algn="ctr">
              <a:spcBef>
                <a:spcPts val="875"/>
              </a:spcBef>
              <a:spcAft>
                <a:spcPts val="0"/>
              </a:spcAft>
            </a:pPr>
            <a:r>
              <a:rPr lang="it-IT" sz="2400" b="1" dirty="0">
                <a:effectLst/>
                <a:ea typeface="Carlito"/>
                <a:cs typeface="Carlito"/>
              </a:rPr>
              <a:t>OMESSA DPIA</a:t>
            </a:r>
          </a:p>
          <a:p>
            <a:pPr marL="111760" marR="69215" algn="ctr">
              <a:spcBef>
                <a:spcPts val="875"/>
              </a:spcBef>
              <a:spcAft>
                <a:spcPts val="0"/>
              </a:spcAft>
            </a:pPr>
            <a:endParaRPr lang="it-IT" sz="2400" b="1" dirty="0">
              <a:effectLst/>
              <a:ea typeface="Carlito"/>
              <a:cs typeface="Carlito"/>
            </a:endParaRPr>
          </a:p>
          <a:p>
            <a:pPr marL="111760" marR="69215" algn="just">
              <a:spcBef>
                <a:spcPts val="875"/>
              </a:spcBef>
              <a:spcAft>
                <a:spcPts val="0"/>
              </a:spcAft>
            </a:pPr>
            <a:r>
              <a:rPr lang="it-IT" sz="2400" dirty="0">
                <a:effectLst/>
                <a:ea typeface="Carlito"/>
                <a:cs typeface="Carlito"/>
              </a:rPr>
              <a:t>Pesanti sanzioni amministrative pecuniarie: </a:t>
            </a:r>
          </a:p>
          <a:p>
            <a:pPr marL="111760" marR="69215" algn="just">
              <a:spcBef>
                <a:spcPts val="875"/>
              </a:spcBef>
              <a:spcAft>
                <a:spcPts val="0"/>
              </a:spcAft>
            </a:pPr>
            <a:r>
              <a:rPr lang="it-IT" sz="2400" dirty="0">
                <a:effectLst/>
                <a:ea typeface="Carlito"/>
                <a:cs typeface="Carlito"/>
              </a:rPr>
              <a:t>la non conformità all’art. 35 può essere punita con una sanzione pari sino fino a €10.000.000,00 ovvero, per le imprese, fino al 2% del fatturato mondiale totale annuo dell’esercizio precedente se tale importo risulta essere superiore a €10.000.000,00.</a:t>
            </a:r>
          </a:p>
          <a:p>
            <a:pPr algn="just"/>
            <a:endParaRPr lang="it-IT" sz="2000" dirty="0"/>
          </a:p>
          <a:p>
            <a:pPr algn="just"/>
            <a:endParaRPr lang="it-IT" dirty="0"/>
          </a:p>
        </p:txBody>
      </p:sp>
    </p:spTree>
    <p:extLst>
      <p:ext uri="{BB962C8B-B14F-4D97-AF65-F5344CB8AC3E}">
        <p14:creationId xmlns:p14="http://schemas.microsoft.com/office/powerpoint/2010/main" val="1034592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370490" y="394138"/>
            <a:ext cx="8513379" cy="3477875"/>
          </a:xfrm>
          <a:prstGeom prst="rect">
            <a:avLst/>
          </a:prstGeom>
          <a:noFill/>
        </p:spPr>
        <p:txBody>
          <a:bodyPr wrap="square" rtlCol="0">
            <a:spAutoFit/>
          </a:bodyPr>
          <a:lstStyle/>
          <a:p>
            <a:pPr algn="just"/>
            <a:r>
              <a:rPr lang="it-IT" sz="2000" dirty="0"/>
              <a:t>• In breve per poter garantire il massimo livello di sicurezza è necessario procedere ad un costante monitoraggio delle ordinarie attività dell’utente e qui entra in gioco il GDPR ed il Garante per la protezione dei dati personali.</a:t>
            </a:r>
          </a:p>
          <a:p>
            <a:pPr algn="just"/>
            <a:endParaRPr lang="it-IT" sz="2000" dirty="0"/>
          </a:p>
          <a:p>
            <a:pPr algn="just"/>
            <a:r>
              <a:rPr lang="it-IT" sz="2000" dirty="0"/>
              <a:t>• Come osservato dal Presidente del Collegio del Garante nel corso di una recente intervista «ogni innovazione ampia la sfera del possibile, ma questo pone il problema del limite etico di queste nuove possibilità: non si può fare tutto ciò che si può fare».</a:t>
            </a:r>
          </a:p>
          <a:p>
            <a:pPr algn="just"/>
            <a:endParaRPr lang="it-IT" sz="2000" dirty="0"/>
          </a:p>
          <a:p>
            <a:pPr algn="just"/>
            <a:r>
              <a:rPr lang="it-IT" sz="2000" dirty="0"/>
              <a:t>• Questo significa che è profonda la necessità di bilanciare gli interessi nell’ambito della sicurezza informatica aziendale</a:t>
            </a:r>
            <a:endParaRPr lang="it-IT" dirty="0"/>
          </a:p>
        </p:txBody>
      </p:sp>
    </p:spTree>
    <p:extLst>
      <p:ext uri="{BB962C8B-B14F-4D97-AF65-F5344CB8AC3E}">
        <p14:creationId xmlns:p14="http://schemas.microsoft.com/office/powerpoint/2010/main" val="21776005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4413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2AAB63-7237-D07A-7417-F66380B6B842}"/>
              </a:ext>
            </a:extLst>
          </p:cNvPr>
          <p:cNvSpPr txBox="1"/>
          <p:nvPr/>
        </p:nvSpPr>
        <p:spPr>
          <a:xfrm>
            <a:off x="370490" y="394138"/>
            <a:ext cx="8513379" cy="2585323"/>
          </a:xfrm>
          <a:prstGeom prst="rect">
            <a:avLst/>
          </a:prstGeom>
          <a:noFill/>
        </p:spPr>
        <p:txBody>
          <a:bodyPr wrap="square" rtlCol="0">
            <a:spAutoFit/>
          </a:bodyPr>
          <a:lstStyle/>
          <a:p>
            <a:pPr algn="just"/>
            <a:r>
              <a:rPr lang="it-IT" sz="2400" b="1" dirty="0"/>
              <a:t>I rischi dell’Intelligenza Artificiale nella sicurezza informatica</a:t>
            </a:r>
          </a:p>
          <a:p>
            <a:pPr algn="just"/>
            <a:endParaRPr lang="it-IT" sz="2000" b="1" dirty="0"/>
          </a:p>
          <a:p>
            <a:pPr algn="just"/>
            <a:r>
              <a:rPr lang="it-IT" sz="2000" dirty="0"/>
              <a:t>Due sono i principali profili di rischio:</a:t>
            </a:r>
          </a:p>
          <a:p>
            <a:pPr algn="just"/>
            <a:endParaRPr lang="it-IT" sz="2000" dirty="0"/>
          </a:p>
          <a:p>
            <a:pPr algn="just"/>
            <a:r>
              <a:rPr lang="it-IT" sz="2000" dirty="0"/>
              <a:t>- eccessivo trattamento di dati personali;</a:t>
            </a:r>
          </a:p>
          <a:p>
            <a:pPr algn="just"/>
            <a:r>
              <a:rPr lang="it-IT" sz="2000" dirty="0"/>
              <a:t>- falsi positivi dovuti a </a:t>
            </a:r>
            <a:r>
              <a:rPr lang="it-IT" sz="2000" dirty="0" err="1"/>
              <a:t>bias</a:t>
            </a:r>
            <a:r>
              <a:rPr lang="it-IT" sz="2000" dirty="0"/>
              <a:t>.</a:t>
            </a:r>
          </a:p>
          <a:p>
            <a:pPr algn="just"/>
            <a:endParaRPr lang="it-IT" sz="2000" dirty="0"/>
          </a:p>
          <a:p>
            <a:pPr algn="just"/>
            <a:endParaRPr lang="it-IT" dirty="0"/>
          </a:p>
        </p:txBody>
      </p:sp>
    </p:spTree>
    <p:extLst>
      <p:ext uri="{BB962C8B-B14F-4D97-AF65-F5344CB8AC3E}">
        <p14:creationId xmlns:p14="http://schemas.microsoft.com/office/powerpoint/2010/main" val="1710322577"/>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238</TotalTime>
  <Words>4331</Words>
  <Application>Microsoft Office PowerPoint</Application>
  <PresentationFormat>Personalizzato</PresentationFormat>
  <Paragraphs>408</Paragraphs>
  <Slides>80</Slides>
  <Notes>1</Notes>
  <HiddenSlides>0</HiddenSlides>
  <MMClips>0</MMClips>
  <ScaleCrop>false</ScaleCrop>
  <HeadingPairs>
    <vt:vector size="6" baseType="variant">
      <vt:variant>
        <vt:lpstr>Caratteri utilizzati</vt:lpstr>
      </vt:variant>
      <vt:variant>
        <vt:i4>13</vt:i4>
      </vt:variant>
      <vt:variant>
        <vt:lpstr>Tema</vt:lpstr>
      </vt:variant>
      <vt:variant>
        <vt:i4>2</vt:i4>
      </vt:variant>
      <vt:variant>
        <vt:lpstr>Titoli diapositive</vt:lpstr>
      </vt:variant>
      <vt:variant>
        <vt:i4>80</vt:i4>
      </vt:variant>
    </vt:vector>
  </HeadingPairs>
  <TitlesOfParts>
    <vt:vector size="95" baseType="lpstr">
      <vt:lpstr>Arial</vt:lpstr>
      <vt:lpstr>Calibri</vt:lpstr>
      <vt:lpstr>Calibri </vt:lpstr>
      <vt:lpstr>Calibri Light</vt:lpstr>
      <vt:lpstr>Carlito</vt:lpstr>
      <vt:lpstr>Corbel</vt:lpstr>
      <vt:lpstr>Lato</vt:lpstr>
      <vt:lpstr>Montserrat</vt:lpstr>
      <vt:lpstr>Montserrat Black</vt:lpstr>
      <vt:lpstr>Montserrat SemiBold</vt:lpstr>
      <vt:lpstr>Roboto</vt:lpstr>
      <vt:lpstr>var(--h2_typography-font-family)</vt:lpstr>
      <vt:lpstr>Verdana</vt:lpstr>
      <vt:lpstr>Tema di Office</vt:lpstr>
      <vt:lpstr>Base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 moduli di raccolta dati all’interno di un sito</vt:lpstr>
      <vt:lpstr>La prima legge della dinamica dell’universo</vt:lpstr>
      <vt:lpstr>Informativa privacy (art. 13 GDPR)</vt:lpstr>
      <vt:lpstr>…e il consenso?</vt:lpstr>
      <vt:lpstr>NEWSLETTER</vt:lpstr>
      <vt:lpstr>NEWSLETTER</vt:lpstr>
      <vt:lpstr>Contattaci</vt:lpstr>
      <vt:lpstr>Registrati</vt:lpstr>
      <vt:lpstr>Chat</vt:lpstr>
      <vt:lpstr>Prodotto non disponibile</vt:lpstr>
      <vt:lpstr>Acquisto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Il cookie banner</vt:lpstr>
      <vt:lpstr>Presentazione standard di PowerPoint</vt:lpstr>
      <vt:lpstr>Presentazione standard di PowerPoint</vt:lpstr>
      <vt:lpstr>Presentazione standard di PowerPoint</vt:lpstr>
      <vt:lpstr>Presentazione standard di PowerPoint</vt:lpstr>
      <vt:lpstr>La geolocalizzazione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Tatiana Miti</cp:lastModifiedBy>
  <cp:revision>23</cp:revision>
  <dcterms:created xsi:type="dcterms:W3CDTF">2023-10-03T15:25:49Z</dcterms:created>
  <dcterms:modified xsi:type="dcterms:W3CDTF">2023-11-21T16:33:15Z</dcterms:modified>
</cp:coreProperties>
</file>